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5" r:id="rId4"/>
    <p:sldId id="262" r:id="rId5"/>
    <p:sldId id="263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B0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ego villa" userId="7d3760d6a64a92cc" providerId="LiveId" clId="{8C75A929-353D-4466-84F9-CF785C560F3F}"/>
    <pc:docChg chg="undo custSel addSld delSld modSld">
      <pc:chgData name="diego villa" userId="7d3760d6a64a92cc" providerId="LiveId" clId="{8C75A929-353D-4466-84F9-CF785C560F3F}" dt="2021-02-25T08:26:16.677" v="2406"/>
      <pc:docMkLst>
        <pc:docMk/>
      </pc:docMkLst>
      <pc:sldChg chg="addSp delSp modSp mod">
        <pc:chgData name="diego villa" userId="7d3760d6a64a92cc" providerId="LiveId" clId="{8C75A929-353D-4466-84F9-CF785C560F3F}" dt="2021-02-25T08:26:03.381" v="2404"/>
        <pc:sldMkLst>
          <pc:docMk/>
          <pc:sldMk cId="2274658055" sldId="256"/>
        </pc:sldMkLst>
        <pc:spChg chg="mod">
          <ac:chgData name="diego villa" userId="7d3760d6a64a92cc" providerId="LiveId" clId="{8C75A929-353D-4466-84F9-CF785C560F3F}" dt="2021-02-25T08:08:04.086" v="1434" actId="1038"/>
          <ac:spMkLst>
            <pc:docMk/>
            <pc:sldMk cId="2274658055" sldId="256"/>
            <ac:spMk id="3" creationId="{64575C10-5DB5-446A-8092-251ADEA4227F}"/>
          </ac:spMkLst>
        </pc:spChg>
        <pc:spChg chg="mod">
          <ac:chgData name="diego villa" userId="7d3760d6a64a92cc" providerId="LiveId" clId="{8C75A929-353D-4466-84F9-CF785C560F3F}" dt="2021-02-25T08:21:22.933" v="2345" actId="1037"/>
          <ac:spMkLst>
            <pc:docMk/>
            <pc:sldMk cId="2274658055" sldId="256"/>
            <ac:spMk id="9" creationId="{09230517-1F97-4D6B-A87E-4AD46EEF2034}"/>
          </ac:spMkLst>
        </pc:spChg>
        <pc:spChg chg="mod">
          <ac:chgData name="diego villa" userId="7d3760d6a64a92cc" providerId="LiveId" clId="{8C75A929-353D-4466-84F9-CF785C560F3F}" dt="2021-02-25T08:08:17.632" v="1473" actId="1037"/>
          <ac:spMkLst>
            <pc:docMk/>
            <pc:sldMk cId="2274658055" sldId="256"/>
            <ac:spMk id="11" creationId="{4165431D-568D-4A31-BCC3-B57FC13A3ECB}"/>
          </ac:spMkLst>
        </pc:spChg>
        <pc:spChg chg="mod">
          <ac:chgData name="diego villa" userId="7d3760d6a64a92cc" providerId="LiveId" clId="{8C75A929-353D-4466-84F9-CF785C560F3F}" dt="2021-02-25T08:11:27.788" v="1648" actId="115"/>
          <ac:spMkLst>
            <pc:docMk/>
            <pc:sldMk cId="2274658055" sldId="256"/>
            <ac:spMk id="13" creationId="{3ABB1D3F-EA74-4D8E-8722-167F04CF29EF}"/>
          </ac:spMkLst>
        </pc:spChg>
        <pc:spChg chg="mod">
          <ac:chgData name="diego villa" userId="7d3760d6a64a92cc" providerId="LiveId" clId="{8C75A929-353D-4466-84F9-CF785C560F3F}" dt="2021-02-25T08:25:17.379" v="2393" actId="1038"/>
          <ac:spMkLst>
            <pc:docMk/>
            <pc:sldMk cId="2274658055" sldId="256"/>
            <ac:spMk id="14" creationId="{2C701386-939B-4FD9-A6FB-8BC3C1699DB2}"/>
          </ac:spMkLst>
        </pc:spChg>
        <pc:spChg chg="mod">
          <ac:chgData name="diego villa" userId="7d3760d6a64a92cc" providerId="LiveId" clId="{8C75A929-353D-4466-84F9-CF785C560F3F}" dt="2021-02-25T08:25:11.913" v="2390" actId="1037"/>
          <ac:spMkLst>
            <pc:docMk/>
            <pc:sldMk cId="2274658055" sldId="256"/>
            <ac:spMk id="15" creationId="{CAFE26EB-9B12-4AE8-9F44-D9A92BF33866}"/>
          </ac:spMkLst>
        </pc:spChg>
        <pc:spChg chg="mod">
          <ac:chgData name="diego villa" userId="7d3760d6a64a92cc" providerId="LiveId" clId="{8C75A929-353D-4466-84F9-CF785C560F3F}" dt="2021-02-25T08:11:42.458" v="1664" actId="20577"/>
          <ac:spMkLst>
            <pc:docMk/>
            <pc:sldMk cId="2274658055" sldId="256"/>
            <ac:spMk id="16" creationId="{4E568922-A363-4B70-9FF2-5692ED18F551}"/>
          </ac:spMkLst>
        </pc:spChg>
        <pc:cxnChg chg="add del mod">
          <ac:chgData name="diego villa" userId="7d3760d6a64a92cc" providerId="LiveId" clId="{8C75A929-353D-4466-84F9-CF785C560F3F}" dt="2021-02-25T08:22:42.152" v="2386" actId="21"/>
          <ac:cxnSpMkLst>
            <pc:docMk/>
            <pc:sldMk cId="2274658055" sldId="256"/>
            <ac:cxnSpMk id="8" creationId="{C00532DF-1756-45F5-A783-C2DE2978FA81}"/>
          </ac:cxnSpMkLst>
        </pc:cxnChg>
        <pc:cxnChg chg="add del mod">
          <ac:chgData name="diego villa" userId="7d3760d6a64a92cc" providerId="LiveId" clId="{8C75A929-353D-4466-84F9-CF785C560F3F}" dt="2021-02-25T08:25:24.109" v="2394" actId="21"/>
          <ac:cxnSpMkLst>
            <pc:docMk/>
            <pc:sldMk cId="2274658055" sldId="256"/>
            <ac:cxnSpMk id="17" creationId="{B5BB981E-A853-45DD-A7B3-B5A25176702A}"/>
          </ac:cxnSpMkLst>
        </pc:cxnChg>
        <pc:cxnChg chg="add del mod">
          <ac:chgData name="diego villa" userId="7d3760d6a64a92cc" providerId="LiveId" clId="{8C75A929-353D-4466-84F9-CF785C560F3F}" dt="2021-02-25T08:26:03.381" v="2404"/>
          <ac:cxnSpMkLst>
            <pc:docMk/>
            <pc:sldMk cId="2274658055" sldId="256"/>
            <ac:cxnSpMk id="18" creationId="{2CAB4C2D-2BAA-4937-A5FB-4F8FC618A483}"/>
          </ac:cxnSpMkLst>
        </pc:cxnChg>
      </pc:sldChg>
      <pc:sldChg chg="addSp delSp modSp mod">
        <pc:chgData name="diego villa" userId="7d3760d6a64a92cc" providerId="LiveId" clId="{8C75A929-353D-4466-84F9-CF785C560F3F}" dt="2021-02-25T08:26:16.677" v="2406"/>
        <pc:sldMkLst>
          <pc:docMk/>
          <pc:sldMk cId="2791472205" sldId="261"/>
        </pc:sldMkLst>
        <pc:spChg chg="mod">
          <ac:chgData name="diego villa" userId="7d3760d6a64a92cc" providerId="LiveId" clId="{8C75A929-353D-4466-84F9-CF785C560F3F}" dt="2021-02-25T08:12:08.933" v="1694" actId="1038"/>
          <ac:spMkLst>
            <pc:docMk/>
            <pc:sldMk cId="2791472205" sldId="261"/>
            <ac:spMk id="3" creationId="{64575C10-5DB5-446A-8092-251ADEA4227F}"/>
          </ac:spMkLst>
        </pc:spChg>
        <pc:spChg chg="mod">
          <ac:chgData name="diego villa" userId="7d3760d6a64a92cc" providerId="LiveId" clId="{8C75A929-353D-4466-84F9-CF785C560F3F}" dt="2021-02-25T08:21:59.042" v="2366" actId="1035"/>
          <ac:spMkLst>
            <pc:docMk/>
            <pc:sldMk cId="2791472205" sldId="261"/>
            <ac:spMk id="9" creationId="{09230517-1F97-4D6B-A87E-4AD46EEF2034}"/>
          </ac:spMkLst>
        </pc:spChg>
        <pc:spChg chg="del">
          <ac:chgData name="diego villa" userId="7d3760d6a64a92cc" providerId="LiveId" clId="{8C75A929-353D-4466-84F9-CF785C560F3F}" dt="2021-02-25T08:04:42.316" v="1216" actId="21"/>
          <ac:spMkLst>
            <pc:docMk/>
            <pc:sldMk cId="2791472205" sldId="261"/>
            <ac:spMk id="14" creationId="{2C701386-939B-4FD9-A6FB-8BC3C1699DB2}"/>
          </ac:spMkLst>
        </pc:spChg>
        <pc:spChg chg="del">
          <ac:chgData name="diego villa" userId="7d3760d6a64a92cc" providerId="LiveId" clId="{8C75A929-353D-4466-84F9-CF785C560F3F}" dt="2021-02-25T08:04:36.300" v="1215" actId="21"/>
          <ac:spMkLst>
            <pc:docMk/>
            <pc:sldMk cId="2791472205" sldId="261"/>
            <ac:spMk id="15" creationId="{CAFE26EB-9B12-4AE8-9F44-D9A92BF33866}"/>
          </ac:spMkLst>
        </pc:spChg>
        <pc:spChg chg="del">
          <ac:chgData name="diego villa" userId="7d3760d6a64a92cc" providerId="LiveId" clId="{8C75A929-353D-4466-84F9-CF785C560F3F}" dt="2021-02-25T08:04:46.020" v="1217" actId="21"/>
          <ac:spMkLst>
            <pc:docMk/>
            <pc:sldMk cId="2791472205" sldId="261"/>
            <ac:spMk id="16" creationId="{4E568922-A363-4B70-9FF2-5692ED18F551}"/>
          </ac:spMkLst>
        </pc:spChg>
        <pc:spChg chg="del">
          <ac:chgData name="diego villa" userId="7d3760d6a64a92cc" providerId="LiveId" clId="{8C75A929-353D-4466-84F9-CF785C560F3F}" dt="2021-02-25T08:04:50.889" v="1218" actId="21"/>
          <ac:spMkLst>
            <pc:docMk/>
            <pc:sldMk cId="2791472205" sldId="261"/>
            <ac:spMk id="17" creationId="{D2C77210-3872-4DE6-98CD-E4887C10CA6F}"/>
          </ac:spMkLst>
        </pc:spChg>
        <pc:spChg chg="add mod">
          <ac:chgData name="diego villa" userId="7d3760d6a64a92cc" providerId="LiveId" clId="{8C75A929-353D-4466-84F9-CF785C560F3F}" dt="2021-02-25T08:22:06.636" v="2382" actId="1035"/>
          <ac:spMkLst>
            <pc:docMk/>
            <pc:sldMk cId="2791472205" sldId="261"/>
            <ac:spMk id="18" creationId="{0586FAD1-3C87-421B-AB2B-FC88D04536B7}"/>
          </ac:spMkLst>
        </pc:spChg>
        <pc:cxnChg chg="add del mod">
          <ac:chgData name="diego villa" userId="7d3760d6a64a92cc" providerId="LiveId" clId="{8C75A929-353D-4466-84F9-CF785C560F3F}" dt="2021-02-25T08:26:16.677" v="2406"/>
          <ac:cxnSpMkLst>
            <pc:docMk/>
            <pc:sldMk cId="2791472205" sldId="261"/>
            <ac:cxnSpMk id="19" creationId="{D74EE869-9804-472A-BD56-DACE0196E7F3}"/>
          </ac:cxnSpMkLst>
        </pc:cxnChg>
      </pc:sldChg>
      <pc:sldChg chg="addSp delSp modSp mod">
        <pc:chgData name="diego villa" userId="7d3760d6a64a92cc" providerId="LiveId" clId="{8C75A929-353D-4466-84F9-CF785C560F3F}" dt="2021-02-25T08:25:46.086" v="2400" actId="21"/>
        <pc:sldMkLst>
          <pc:docMk/>
          <pc:sldMk cId="2058578630" sldId="262"/>
        </pc:sldMkLst>
        <pc:spChg chg="mod">
          <ac:chgData name="diego villa" userId="7d3760d6a64a92cc" providerId="LiveId" clId="{8C75A929-353D-4466-84F9-CF785C560F3F}" dt="2021-02-25T08:13:03.102" v="1776" actId="1037"/>
          <ac:spMkLst>
            <pc:docMk/>
            <pc:sldMk cId="2058578630" sldId="262"/>
            <ac:spMk id="3" creationId="{64575C10-5DB5-446A-8092-251ADEA4227F}"/>
          </ac:spMkLst>
        </pc:spChg>
        <pc:spChg chg="mod">
          <ac:chgData name="diego villa" userId="7d3760d6a64a92cc" providerId="LiveId" clId="{8C75A929-353D-4466-84F9-CF785C560F3F}" dt="2021-02-25T08:25:41.302" v="2399" actId="1038"/>
          <ac:spMkLst>
            <pc:docMk/>
            <pc:sldMk cId="2058578630" sldId="262"/>
            <ac:spMk id="6" creationId="{5D8AEA3C-BFE7-44A0-A73A-EF56CE22327C}"/>
          </ac:spMkLst>
        </pc:spChg>
        <pc:spChg chg="mod">
          <ac:chgData name="diego villa" userId="7d3760d6a64a92cc" providerId="LiveId" clId="{8C75A929-353D-4466-84F9-CF785C560F3F}" dt="2021-02-25T08:19:48.052" v="2272" actId="1038"/>
          <ac:spMkLst>
            <pc:docMk/>
            <pc:sldMk cId="2058578630" sldId="262"/>
            <ac:spMk id="9" creationId="{09230517-1F97-4D6B-A87E-4AD46EEF2034}"/>
          </ac:spMkLst>
        </pc:spChg>
        <pc:spChg chg="mod">
          <ac:chgData name="diego villa" userId="7d3760d6a64a92cc" providerId="LiveId" clId="{8C75A929-353D-4466-84F9-CF785C560F3F}" dt="2021-02-25T08:25:33.501" v="2398" actId="1037"/>
          <ac:spMkLst>
            <pc:docMk/>
            <pc:sldMk cId="2058578630" sldId="262"/>
            <ac:spMk id="11" creationId="{4165431D-568D-4A31-BCC3-B57FC13A3ECB}"/>
          </ac:spMkLst>
        </pc:spChg>
        <pc:spChg chg="mod">
          <ac:chgData name="diego villa" userId="7d3760d6a64a92cc" providerId="LiveId" clId="{8C75A929-353D-4466-84F9-CF785C560F3F}" dt="2021-02-25T08:25:30.465" v="2397" actId="1037"/>
          <ac:spMkLst>
            <pc:docMk/>
            <pc:sldMk cId="2058578630" sldId="262"/>
            <ac:spMk id="12" creationId="{15D755E2-CE24-4613-B64E-3EDA30CF9154}"/>
          </ac:spMkLst>
        </pc:spChg>
        <pc:spChg chg="mod">
          <ac:chgData name="diego villa" userId="7d3760d6a64a92cc" providerId="LiveId" clId="{8C75A929-353D-4466-84F9-CF785C560F3F}" dt="2021-02-25T08:20:02.763" v="2299" actId="1037"/>
          <ac:spMkLst>
            <pc:docMk/>
            <pc:sldMk cId="2058578630" sldId="262"/>
            <ac:spMk id="13" creationId="{3ABB1D3F-EA74-4D8E-8722-167F04CF29EF}"/>
          </ac:spMkLst>
        </pc:spChg>
        <pc:spChg chg="mod">
          <ac:chgData name="diego villa" userId="7d3760d6a64a92cc" providerId="LiveId" clId="{8C75A929-353D-4466-84F9-CF785C560F3F}" dt="2021-02-25T08:19:52.122" v="2281" actId="1038"/>
          <ac:spMkLst>
            <pc:docMk/>
            <pc:sldMk cId="2058578630" sldId="262"/>
            <ac:spMk id="14" creationId="{EAE0AA7E-CDDE-45EE-A747-7EB8F6843DD2}"/>
          </ac:spMkLst>
        </pc:spChg>
        <pc:spChg chg="mod">
          <ac:chgData name="diego villa" userId="7d3760d6a64a92cc" providerId="LiveId" clId="{8C75A929-353D-4466-84F9-CF785C560F3F}" dt="2021-02-25T08:19:56.760" v="2288" actId="1038"/>
          <ac:spMkLst>
            <pc:docMk/>
            <pc:sldMk cId="2058578630" sldId="262"/>
            <ac:spMk id="17" creationId="{407F5540-5E2A-45F8-8E2C-2A0A5FA994A9}"/>
          </ac:spMkLst>
        </pc:spChg>
        <pc:cxnChg chg="add del mod">
          <ac:chgData name="diego villa" userId="7d3760d6a64a92cc" providerId="LiveId" clId="{8C75A929-353D-4466-84F9-CF785C560F3F}" dt="2021-02-25T08:25:46.086" v="2400" actId="21"/>
          <ac:cxnSpMkLst>
            <pc:docMk/>
            <pc:sldMk cId="2058578630" sldId="262"/>
            <ac:cxnSpMk id="16" creationId="{CD97D366-3F67-4FD4-84BE-355BD237AEC4}"/>
          </ac:cxnSpMkLst>
        </pc:cxnChg>
      </pc:sldChg>
      <pc:sldChg chg="addSp delSp modSp mod">
        <pc:chgData name="diego villa" userId="7d3760d6a64a92cc" providerId="LiveId" clId="{8C75A929-353D-4466-84F9-CF785C560F3F}" dt="2021-02-25T08:25:56.055" v="2402"/>
        <pc:sldMkLst>
          <pc:docMk/>
          <pc:sldMk cId="1308956376" sldId="263"/>
        </pc:sldMkLst>
        <pc:spChg chg="mod">
          <ac:chgData name="diego villa" userId="7d3760d6a64a92cc" providerId="LiveId" clId="{8C75A929-353D-4466-84F9-CF785C560F3F}" dt="2021-02-25T08:15:50.784" v="1899" actId="1036"/>
          <ac:spMkLst>
            <pc:docMk/>
            <pc:sldMk cId="1308956376" sldId="263"/>
            <ac:spMk id="3" creationId="{64575C10-5DB5-446A-8092-251ADEA4227F}"/>
          </ac:spMkLst>
        </pc:spChg>
        <pc:spChg chg="mod">
          <ac:chgData name="diego villa" userId="7d3760d6a64a92cc" providerId="LiveId" clId="{8C75A929-353D-4466-84F9-CF785C560F3F}" dt="2021-02-25T08:18:39.564" v="2149" actId="1038"/>
          <ac:spMkLst>
            <pc:docMk/>
            <pc:sldMk cId="1308956376" sldId="263"/>
            <ac:spMk id="9" creationId="{09230517-1F97-4D6B-A87E-4AD46EEF2034}"/>
          </ac:spMkLst>
        </pc:spChg>
        <pc:spChg chg="mod">
          <ac:chgData name="diego villa" userId="7d3760d6a64a92cc" providerId="LiveId" clId="{8C75A929-353D-4466-84F9-CF785C560F3F}" dt="2021-02-25T08:19:12.368" v="2243" actId="1035"/>
          <ac:spMkLst>
            <pc:docMk/>
            <pc:sldMk cId="1308956376" sldId="263"/>
            <ac:spMk id="14" creationId="{2C701386-939B-4FD9-A6FB-8BC3C1699DB2}"/>
          </ac:spMkLst>
        </pc:spChg>
        <pc:spChg chg="mod">
          <ac:chgData name="diego villa" userId="7d3760d6a64a92cc" providerId="LiveId" clId="{8C75A929-353D-4466-84F9-CF785C560F3F}" dt="2021-02-25T08:19:07.144" v="2228" actId="1035"/>
          <ac:spMkLst>
            <pc:docMk/>
            <pc:sldMk cId="1308956376" sldId="263"/>
            <ac:spMk id="15" creationId="{CAFE26EB-9B12-4AE8-9F44-D9A92BF33866}"/>
          </ac:spMkLst>
        </pc:spChg>
        <pc:spChg chg="mod">
          <ac:chgData name="diego villa" userId="7d3760d6a64a92cc" providerId="LiveId" clId="{8C75A929-353D-4466-84F9-CF785C560F3F}" dt="2021-02-25T08:19:20.153" v="2255" actId="1036"/>
          <ac:spMkLst>
            <pc:docMk/>
            <pc:sldMk cId="1308956376" sldId="263"/>
            <ac:spMk id="16" creationId="{4E568922-A363-4B70-9FF2-5692ED18F551}"/>
          </ac:spMkLst>
        </pc:spChg>
        <pc:spChg chg="mod">
          <ac:chgData name="diego villa" userId="7d3760d6a64a92cc" providerId="LiveId" clId="{8C75A929-353D-4466-84F9-CF785C560F3F}" dt="2021-02-25T08:18:49.503" v="2181" actId="1037"/>
          <ac:spMkLst>
            <pc:docMk/>
            <pc:sldMk cId="1308956376" sldId="263"/>
            <ac:spMk id="17" creationId="{ACCA8025-CC84-49C5-9434-DB2776ECBB35}"/>
          </ac:spMkLst>
        </pc:spChg>
        <pc:spChg chg="add mod">
          <ac:chgData name="diego villa" userId="7d3760d6a64a92cc" providerId="LiveId" clId="{8C75A929-353D-4466-84F9-CF785C560F3F}" dt="2021-02-25T08:18:51.521" v="2182" actId="1037"/>
          <ac:spMkLst>
            <pc:docMk/>
            <pc:sldMk cId="1308956376" sldId="263"/>
            <ac:spMk id="18" creationId="{E7CDF9C5-E6A3-458D-868D-BDCE594D9087}"/>
          </ac:spMkLst>
        </pc:spChg>
        <pc:spChg chg="add mod">
          <ac:chgData name="diego villa" userId="7d3760d6a64a92cc" providerId="LiveId" clId="{8C75A929-353D-4466-84F9-CF785C560F3F}" dt="2021-02-25T08:19:29.769" v="2265" actId="14100"/>
          <ac:spMkLst>
            <pc:docMk/>
            <pc:sldMk cId="1308956376" sldId="263"/>
            <ac:spMk id="19" creationId="{EFCD63CA-C46F-4A9B-8F24-6448823EAF41}"/>
          </ac:spMkLst>
        </pc:spChg>
        <pc:cxnChg chg="add del mod">
          <ac:chgData name="diego villa" userId="7d3760d6a64a92cc" providerId="LiveId" clId="{8C75A929-353D-4466-84F9-CF785C560F3F}" dt="2021-02-25T08:25:56.055" v="2402"/>
          <ac:cxnSpMkLst>
            <pc:docMk/>
            <pc:sldMk cId="1308956376" sldId="263"/>
            <ac:cxnSpMk id="20" creationId="{B3059B68-9E3E-497A-9290-7344B289E50D}"/>
          </ac:cxnSpMkLst>
        </pc:cxnChg>
      </pc:sldChg>
      <pc:sldChg chg="new del">
        <pc:chgData name="diego villa" userId="7d3760d6a64a92cc" providerId="LiveId" clId="{8C75A929-353D-4466-84F9-CF785C560F3F}" dt="2021-02-25T08:02:13.163" v="1114" actId="2696"/>
        <pc:sldMkLst>
          <pc:docMk/>
          <pc:sldMk cId="3951653558" sldId="264"/>
        </pc:sldMkLst>
      </pc:sldChg>
      <pc:sldChg chg="addSp delSp modSp add mod">
        <pc:chgData name="diego villa" userId="7d3760d6a64a92cc" providerId="LiveId" clId="{8C75A929-353D-4466-84F9-CF785C560F3F}" dt="2021-02-25T08:20:21.212" v="2315" actId="1038"/>
        <pc:sldMkLst>
          <pc:docMk/>
          <pc:sldMk cId="1485375084" sldId="265"/>
        </pc:sldMkLst>
        <pc:spChg chg="del mod">
          <ac:chgData name="diego villa" userId="7d3760d6a64a92cc" providerId="LiveId" clId="{8C75A929-353D-4466-84F9-CF785C560F3F}" dt="2021-02-25T08:02:29.135" v="1118" actId="21"/>
          <ac:spMkLst>
            <pc:docMk/>
            <pc:sldMk cId="1485375084" sldId="265"/>
            <ac:spMk id="3" creationId="{64575C10-5DB5-446A-8092-251ADEA4227F}"/>
          </ac:spMkLst>
        </pc:spChg>
        <pc:spChg chg="del">
          <ac:chgData name="diego villa" userId="7d3760d6a64a92cc" providerId="LiveId" clId="{8C75A929-353D-4466-84F9-CF785C560F3F}" dt="2021-02-25T08:02:31.529" v="1119" actId="21"/>
          <ac:spMkLst>
            <pc:docMk/>
            <pc:sldMk cId="1485375084" sldId="265"/>
            <ac:spMk id="6" creationId="{5D8AEA3C-BFE7-44A0-A73A-EF56CE22327C}"/>
          </ac:spMkLst>
        </pc:spChg>
        <pc:spChg chg="add del mod">
          <ac:chgData name="diego villa" userId="7d3760d6a64a92cc" providerId="LiveId" clId="{8C75A929-353D-4466-84F9-CF785C560F3F}" dt="2021-02-25T08:02:34.943" v="1121" actId="21"/>
          <ac:spMkLst>
            <pc:docMk/>
            <pc:sldMk cId="1485375084" sldId="265"/>
            <ac:spMk id="8" creationId="{184BD011-6327-4FF0-96AD-28FA0799BDE3}"/>
          </ac:spMkLst>
        </pc:spChg>
        <pc:spChg chg="del">
          <ac:chgData name="diego villa" userId="7d3760d6a64a92cc" providerId="LiveId" clId="{8C75A929-353D-4466-84F9-CF785C560F3F}" dt="2021-02-25T08:02:23.053" v="1116" actId="21"/>
          <ac:spMkLst>
            <pc:docMk/>
            <pc:sldMk cId="1485375084" sldId="265"/>
            <ac:spMk id="9" creationId="{09230517-1F97-4D6B-A87E-4AD46EEF2034}"/>
          </ac:spMkLst>
        </pc:spChg>
        <pc:spChg chg="mod">
          <ac:chgData name="diego villa" userId="7d3760d6a64a92cc" providerId="LiveId" clId="{8C75A929-353D-4466-84F9-CF785C560F3F}" dt="2021-02-25T08:12:43.353" v="1747" actId="1036"/>
          <ac:spMkLst>
            <pc:docMk/>
            <pc:sldMk cId="1485375084" sldId="265"/>
            <ac:spMk id="14" creationId="{2C701386-939B-4FD9-A6FB-8BC3C1699DB2}"/>
          </ac:spMkLst>
        </pc:spChg>
        <pc:spChg chg="mod">
          <ac:chgData name="diego villa" userId="7d3760d6a64a92cc" providerId="LiveId" clId="{8C75A929-353D-4466-84F9-CF785C560F3F}" dt="2021-02-25T08:12:23.548" v="1706" actId="1035"/>
          <ac:spMkLst>
            <pc:docMk/>
            <pc:sldMk cId="1485375084" sldId="265"/>
            <ac:spMk id="15" creationId="{CAFE26EB-9B12-4AE8-9F44-D9A92BF33866}"/>
          </ac:spMkLst>
        </pc:spChg>
        <pc:spChg chg="mod">
          <ac:chgData name="diego villa" userId="7d3760d6a64a92cc" providerId="LiveId" clId="{8C75A929-353D-4466-84F9-CF785C560F3F}" dt="2021-02-25T08:20:15.352" v="2307" actId="1038"/>
          <ac:spMkLst>
            <pc:docMk/>
            <pc:sldMk cId="1485375084" sldId="265"/>
            <ac:spMk id="16" creationId="{4E568922-A363-4B70-9FF2-5692ED18F551}"/>
          </ac:spMkLst>
        </pc:spChg>
        <pc:spChg chg="mod">
          <ac:chgData name="diego villa" userId="7d3760d6a64a92cc" providerId="LiveId" clId="{8C75A929-353D-4466-84F9-CF785C560F3F}" dt="2021-02-25T08:20:21.212" v="2315" actId="1038"/>
          <ac:spMkLst>
            <pc:docMk/>
            <pc:sldMk cId="1485375084" sldId="265"/>
            <ac:spMk id="17" creationId="{D2C77210-3872-4DE6-98CD-E4887C10CA6F}"/>
          </ac:spMkLst>
        </pc:spChg>
        <pc:spChg chg="del">
          <ac:chgData name="diego villa" userId="7d3760d6a64a92cc" providerId="LiveId" clId="{8C75A929-353D-4466-84F9-CF785C560F3F}" dt="2021-02-25T08:02:19.835" v="1115" actId="21"/>
          <ac:spMkLst>
            <pc:docMk/>
            <pc:sldMk cId="1485375084" sldId="265"/>
            <ac:spMk id="18" creationId="{0586FAD1-3C87-421B-AB2B-FC88D04536B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10D05F-EBCB-42CB-9E70-7CED4EB532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48026FA-FAF0-4C1B-83B7-ABC35E5558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9E0C38-CADE-4304-9249-A1818AC11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6692-F0EA-4AF9-AE2A-C36B892D68E2}" type="datetimeFigureOut">
              <a:rPr lang="es-ES" smtClean="0"/>
              <a:t>25/02/2021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758EEF-5945-4718-A542-EAC75500A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6EDE10-54BF-4EC0-AB4E-EB2570BFB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5128-2273-49C1-BEBE-5060036D2C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4960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E38201-E151-483F-A0AD-EF93EF612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FC0A65-C1C0-4B92-89A1-C3D3B33CB5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B003E1-6A35-48FA-9825-2F1B0E83F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6692-F0EA-4AF9-AE2A-C36B892D68E2}" type="datetimeFigureOut">
              <a:rPr lang="es-ES" smtClean="0"/>
              <a:t>25/02/2021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BCCF47-A6DC-4782-BB52-2B6863423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3C50FB-A0DD-454E-AAF4-FAE532619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5128-2273-49C1-BEBE-5060036D2C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1614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103BAD1-35DA-4D0F-8A2E-7978E3AAED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A98484-6BF5-404E-8479-4F8B7A5026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34C5CD-FDCC-4E57-A184-B9616A3CC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6692-F0EA-4AF9-AE2A-C36B892D68E2}" type="datetimeFigureOut">
              <a:rPr lang="es-ES" smtClean="0"/>
              <a:t>25/02/2021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23D48A-2C9E-49E3-BA5C-FCF77BC00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574CE3-F5E9-44BF-B02D-EC64BEB18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5128-2273-49C1-BEBE-5060036D2C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53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85D9E8-53F3-46B9-9012-D19A9AC05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E92EBB-EAB4-4D5A-A3D9-25C0C63CC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6D5274-B850-4879-9E36-60EAFAE9A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6692-F0EA-4AF9-AE2A-C36B892D68E2}" type="datetimeFigureOut">
              <a:rPr lang="es-ES" smtClean="0"/>
              <a:t>25/02/2021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B3BA11-4EA7-4F69-A8E4-91FA4A7A8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E81310-4387-443A-B298-52C156BB8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5128-2273-49C1-BEBE-5060036D2C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2483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171C81-4A66-4F8E-9B90-FA47BA999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779248-50B8-4152-8DF3-D38230202E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B5933B-06E2-4BCA-BAFA-86F84D2BE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6692-F0EA-4AF9-AE2A-C36B892D68E2}" type="datetimeFigureOut">
              <a:rPr lang="es-ES" smtClean="0"/>
              <a:t>25/02/2021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289500-9A2B-4ECD-B5C3-39BF243A3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5E6243-CAE9-48E1-8EDD-76C2EDA5E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5128-2273-49C1-BEBE-5060036D2C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0714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71FF34-7FD3-49DF-9A2B-4CA4AFCA6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4DBFA9-45C0-445F-8F50-B666AE7477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764A4F-3F94-401A-94B4-655E388321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C29F458-FC31-4756-A59D-FFB3A839D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6692-F0EA-4AF9-AE2A-C36B892D68E2}" type="datetimeFigureOut">
              <a:rPr lang="es-ES" smtClean="0"/>
              <a:t>25/02/2021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0E824A4-CE1D-4698-A871-CF2E1CDE0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8A5C5E4-6BC1-46FE-86E3-3E208D1E5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5128-2273-49C1-BEBE-5060036D2C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4761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51230D-F5CC-4B53-8A70-C5969DAF9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F8206F-E162-4E12-9500-333CFF547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22D01A5-7510-4B49-8E7E-F27D98C155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7BFE76E-D13F-4C96-B5F5-493FF1986F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C292FDF-3C65-4D33-91C1-97F4B7578C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D6A934B-4934-44DA-90C6-B208B13FF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6692-F0EA-4AF9-AE2A-C36B892D68E2}" type="datetimeFigureOut">
              <a:rPr lang="es-ES" smtClean="0"/>
              <a:t>25/02/2021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FEF4D00-E380-440E-B2A7-291A8A157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EC3F5C1-6CBD-4775-8CA9-EAC99CEC1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5128-2273-49C1-BEBE-5060036D2C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5212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23F02C-EDC7-46C1-B4BF-839FB9873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1D470BD-1159-48B2-A45B-A8815D238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6692-F0EA-4AF9-AE2A-C36B892D68E2}" type="datetimeFigureOut">
              <a:rPr lang="es-ES" smtClean="0"/>
              <a:t>25/02/2021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EBFD975-5CE3-4B08-A9F8-1B63B283C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E9C9EB2-60E7-4EC2-A106-2F0AEC89E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5128-2273-49C1-BEBE-5060036D2C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0734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25FC5F2-DB06-4AD2-8EF7-D00F9EB60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6692-F0EA-4AF9-AE2A-C36B892D68E2}" type="datetimeFigureOut">
              <a:rPr lang="es-ES" smtClean="0"/>
              <a:t>25/02/2021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72C46AA-A5F5-4CC2-AD5C-6F1F20463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3DD59FF-4E70-49F8-98B0-24B6716C2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5128-2273-49C1-BEBE-5060036D2C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6387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F62955-9D24-4EA4-B658-323226604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DEBBC5-8B2B-4F85-BE7D-05C50F5A2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4E18C62-A6CA-42BF-B04B-22FEDC1183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1D08456-C318-4769-A887-94D2D941F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6692-F0EA-4AF9-AE2A-C36B892D68E2}" type="datetimeFigureOut">
              <a:rPr lang="es-ES" smtClean="0"/>
              <a:t>25/02/2021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3EAABBA-646D-43DE-A78E-5E1F26086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AC2A8B5-ACF5-48B8-A7BA-A35D35005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5128-2273-49C1-BEBE-5060036D2C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718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BE0639-98C6-4DBF-B425-F11B45E5B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0C86B1B-2FFC-45CE-BAE0-592B8B572B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EE6FBDA-3EAC-4DBE-8DCB-9E3EE8FB17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9C12108-EF7C-45E1-8962-02D488E41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6692-F0EA-4AF9-AE2A-C36B892D68E2}" type="datetimeFigureOut">
              <a:rPr lang="es-ES" smtClean="0"/>
              <a:t>25/02/2021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E7F789-4BDF-401D-9BB5-2A509D565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BC04420-4E9A-45B5-BC60-809A316F2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5128-2273-49C1-BEBE-5060036D2C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4026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725DCD1-C147-4F35-A9BB-C30FE3D0F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6C9D63-FBC0-45C6-9C0D-B11113645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61E565-8C24-4F21-8AAB-4F2638392A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D6692-F0EA-4AF9-AE2A-C36B892D68E2}" type="datetimeFigureOut">
              <a:rPr lang="es-ES" smtClean="0"/>
              <a:t>25/02/2021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75A092-D929-493E-844E-91BC85C44B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56F25F-2107-4B51-86EB-C79F6A28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35128-2273-49C1-BEBE-5060036D2C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5380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1906AC-B877-46EF-9CE4-8CAD268DE7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7950" y="274354"/>
            <a:ext cx="8918713" cy="1655763"/>
          </a:xfrm>
        </p:spPr>
        <p:txBody>
          <a:bodyPr>
            <a:normAutofit fontScale="90000"/>
          </a:bodyPr>
          <a:lstStyle/>
          <a:p>
            <a:r>
              <a:rPr lang="es-ES" dirty="0"/>
              <a:t>MEDIDAS DE </a:t>
            </a:r>
            <a:r>
              <a:rPr lang="es-ES" b="1" dirty="0"/>
              <a:t>APOYO</a:t>
            </a:r>
            <a:r>
              <a:rPr lang="es-ES" dirty="0"/>
              <a:t> A LAS </a:t>
            </a:r>
            <a:r>
              <a:rPr lang="es-ES" b="1" dirty="0"/>
              <a:t>FAMILIAS</a:t>
            </a:r>
            <a:r>
              <a:rPr lang="es-ES" dirty="0"/>
              <a:t> DE CASTILLA Y LEÓN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4575C10-5DB5-446A-8092-251ADEA422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424914" y="2052485"/>
            <a:ext cx="9144000" cy="1655762"/>
          </a:xfrm>
        </p:spPr>
        <p:txBody>
          <a:bodyPr>
            <a:normAutofit/>
          </a:bodyPr>
          <a:lstStyle/>
          <a:p>
            <a:r>
              <a:rPr lang="es-ES" sz="3000" dirty="0"/>
              <a:t>ENTREGA DE ALIMENTOS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301F6B3-6C20-444A-8AF9-761510934BAD}"/>
              </a:ext>
            </a:extLst>
          </p:cNvPr>
          <p:cNvSpPr/>
          <p:nvPr/>
        </p:nvSpPr>
        <p:spPr>
          <a:xfrm>
            <a:off x="384740" y="499433"/>
            <a:ext cx="1514401" cy="94897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13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Picture 2" descr="Junta de Castilla y León - Wikipedia, la enciclopedia libre">
            <a:extLst>
              <a:ext uri="{FF2B5EF4-FFF2-40B4-BE49-F238E27FC236}">
                <a16:creationId xmlns:a16="http://schemas.microsoft.com/office/drawing/2014/main" id="{4C51A868-7463-4E0F-BEE8-C941E27AD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39" y="499433"/>
            <a:ext cx="1514401" cy="948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mbo 5">
            <a:extLst>
              <a:ext uri="{FF2B5EF4-FFF2-40B4-BE49-F238E27FC236}">
                <a16:creationId xmlns:a16="http://schemas.microsoft.com/office/drawing/2014/main" id="{5D8AEA3C-BFE7-44A0-A73A-EF56CE22327C}"/>
              </a:ext>
            </a:extLst>
          </p:cNvPr>
          <p:cNvSpPr/>
          <p:nvPr/>
        </p:nvSpPr>
        <p:spPr>
          <a:xfrm>
            <a:off x="872309" y="2153372"/>
            <a:ext cx="276441" cy="274249"/>
          </a:xfrm>
          <a:prstGeom prst="diamond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09230517-1F97-4D6B-A87E-4AD46EEF2034}"/>
              </a:ext>
            </a:extLst>
          </p:cNvPr>
          <p:cNvSpPr txBox="1">
            <a:spLocks/>
          </p:cNvSpPr>
          <p:nvPr/>
        </p:nvSpPr>
        <p:spPr>
          <a:xfrm>
            <a:off x="1301467" y="2503227"/>
            <a:ext cx="9830968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dirty="0">
                <a:latin typeface="Calibri "/>
              </a:rPr>
              <a:t>Atendió en 2020 a </a:t>
            </a:r>
            <a:r>
              <a:rPr lang="es-ES" b="1" u="sng" dirty="0">
                <a:effectLst/>
                <a:latin typeface="Calibri "/>
                <a:ea typeface="Times New Roman" panose="02020603050405020304" pitchFamily="18" charset="0"/>
                <a:cs typeface="Times New Roman" panose="02020603050405020304" pitchFamily="18" charset="0"/>
              </a:rPr>
              <a:t>92.881 personas</a:t>
            </a:r>
            <a:r>
              <a:rPr lang="es-ES" u="sng" dirty="0">
                <a:effectLst/>
                <a:latin typeface="Calibri 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" dirty="0">
                <a:effectLst/>
                <a:latin typeface="Calibri "/>
                <a:ea typeface="Times New Roman" panose="02020603050405020304" pitchFamily="18" charset="0"/>
                <a:cs typeface="Times New Roman" panose="02020603050405020304" pitchFamily="18" charset="0"/>
              </a:rPr>
              <a:t>7.081 más que en el ejercicio anterior, lo que supone un </a:t>
            </a:r>
            <a:r>
              <a:rPr lang="es-ES" b="1" u="sng" dirty="0">
                <a:effectLst/>
                <a:latin typeface="Calibri "/>
                <a:ea typeface="Times New Roman" panose="02020603050405020304" pitchFamily="18" charset="0"/>
                <a:cs typeface="Times New Roman" panose="02020603050405020304" pitchFamily="18" charset="0"/>
              </a:rPr>
              <a:t>incremento del 8,25 %. </a:t>
            </a:r>
            <a:endParaRPr lang="es-ES" b="1" u="sng" dirty="0">
              <a:effectLst/>
              <a:latin typeface="Calibri 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Subtítulo 2">
            <a:extLst>
              <a:ext uri="{FF2B5EF4-FFF2-40B4-BE49-F238E27FC236}">
                <a16:creationId xmlns:a16="http://schemas.microsoft.com/office/drawing/2014/main" id="{4165431D-568D-4A31-BCC3-B57FC13A3ECB}"/>
              </a:ext>
            </a:extLst>
          </p:cNvPr>
          <p:cNvSpPr txBox="1">
            <a:spLocks/>
          </p:cNvSpPr>
          <p:nvPr/>
        </p:nvSpPr>
        <p:spPr>
          <a:xfrm>
            <a:off x="-886766" y="3493826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000" dirty="0"/>
              <a:t>REPARTO URGENTE DE COMIDA</a:t>
            </a:r>
          </a:p>
        </p:txBody>
      </p:sp>
      <p:sp>
        <p:nvSpPr>
          <p:cNvPr id="12" name="Rombo 11">
            <a:extLst>
              <a:ext uri="{FF2B5EF4-FFF2-40B4-BE49-F238E27FC236}">
                <a16:creationId xmlns:a16="http://schemas.microsoft.com/office/drawing/2014/main" id="{15D755E2-CE24-4613-B64E-3EDA30CF9154}"/>
              </a:ext>
            </a:extLst>
          </p:cNvPr>
          <p:cNvSpPr/>
          <p:nvPr/>
        </p:nvSpPr>
        <p:spPr>
          <a:xfrm>
            <a:off x="902905" y="3574539"/>
            <a:ext cx="276441" cy="274249"/>
          </a:xfrm>
          <a:prstGeom prst="diamond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Subtítulo 2">
            <a:extLst>
              <a:ext uri="{FF2B5EF4-FFF2-40B4-BE49-F238E27FC236}">
                <a16:creationId xmlns:a16="http://schemas.microsoft.com/office/drawing/2014/main" id="{3ABB1D3F-EA74-4D8E-8722-167F04CF29EF}"/>
              </a:ext>
            </a:extLst>
          </p:cNvPr>
          <p:cNvSpPr txBox="1">
            <a:spLocks/>
          </p:cNvSpPr>
          <p:nvPr/>
        </p:nvSpPr>
        <p:spPr>
          <a:xfrm>
            <a:off x="1340508" y="3896026"/>
            <a:ext cx="9710986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 finalizar 2020 se atendió a </a:t>
            </a:r>
            <a:r>
              <a:rPr lang="es-ES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21.583 familias</a:t>
            </a:r>
            <a:r>
              <a:rPr lang="es-ES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(En 2019 fueron </a:t>
            </a:r>
            <a:r>
              <a:rPr lang="es-E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166 las que precisaron esta ayuda). Es decir, la demanda</a:t>
            </a:r>
            <a:r>
              <a:rPr lang="es-E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multiplicó un 130 por ciento</a:t>
            </a:r>
            <a:r>
              <a:rPr lang="es-ES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S" u="sng" dirty="0"/>
          </a:p>
        </p:txBody>
      </p:sp>
      <p:sp>
        <p:nvSpPr>
          <p:cNvPr id="14" name="Subtítulo 2">
            <a:extLst>
              <a:ext uri="{FF2B5EF4-FFF2-40B4-BE49-F238E27FC236}">
                <a16:creationId xmlns:a16="http://schemas.microsoft.com/office/drawing/2014/main" id="{2C701386-939B-4FD9-A6FB-8BC3C1699DB2}"/>
              </a:ext>
            </a:extLst>
          </p:cNvPr>
          <p:cNvSpPr txBox="1">
            <a:spLocks/>
          </p:cNvSpPr>
          <p:nvPr/>
        </p:nvSpPr>
        <p:spPr>
          <a:xfrm>
            <a:off x="-367778" y="500448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000" dirty="0"/>
              <a:t>RENTA GARANTIZADA DE CIUDADANÍA</a:t>
            </a:r>
          </a:p>
        </p:txBody>
      </p:sp>
      <p:sp>
        <p:nvSpPr>
          <p:cNvPr id="15" name="Rombo 14">
            <a:extLst>
              <a:ext uri="{FF2B5EF4-FFF2-40B4-BE49-F238E27FC236}">
                <a16:creationId xmlns:a16="http://schemas.microsoft.com/office/drawing/2014/main" id="{CAFE26EB-9B12-4AE8-9F44-D9A92BF33866}"/>
              </a:ext>
            </a:extLst>
          </p:cNvPr>
          <p:cNvSpPr/>
          <p:nvPr/>
        </p:nvSpPr>
        <p:spPr>
          <a:xfrm>
            <a:off x="902185" y="5100680"/>
            <a:ext cx="276441" cy="274249"/>
          </a:xfrm>
          <a:prstGeom prst="diamond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Subtítulo 2">
            <a:extLst>
              <a:ext uri="{FF2B5EF4-FFF2-40B4-BE49-F238E27FC236}">
                <a16:creationId xmlns:a16="http://schemas.microsoft.com/office/drawing/2014/main" id="{4E568922-A363-4B70-9FF2-5692ED18F551}"/>
              </a:ext>
            </a:extLst>
          </p:cNvPr>
          <p:cNvSpPr txBox="1">
            <a:spLocks/>
          </p:cNvSpPr>
          <p:nvPr/>
        </p:nvSpPr>
        <p:spPr>
          <a:xfrm>
            <a:off x="1326542" y="5407283"/>
            <a:ext cx="983096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noviembre fue </a:t>
            </a:r>
            <a:r>
              <a:rPr lang="es-E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aprobada una ley en las Cortes de Castilla y León</a:t>
            </a:r>
            <a:r>
              <a:rPr lang="es-E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que modificaba la normativa reguladora de la Renta Garantizada para compatibilizar su percepción con el IMV y evitar así que ningún ciudadano cobre menos con la prestación estatal que con la autonómica.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74658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1906AC-B877-46EF-9CE4-8CAD268DE7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7950" y="274354"/>
            <a:ext cx="8918713" cy="1655763"/>
          </a:xfrm>
        </p:spPr>
        <p:txBody>
          <a:bodyPr>
            <a:normAutofit fontScale="90000"/>
          </a:bodyPr>
          <a:lstStyle/>
          <a:p>
            <a:r>
              <a:rPr lang="es-ES" dirty="0"/>
              <a:t>MEDIDAS DE </a:t>
            </a:r>
            <a:r>
              <a:rPr lang="es-ES" b="1" dirty="0"/>
              <a:t>APOYO</a:t>
            </a:r>
            <a:r>
              <a:rPr lang="es-ES" dirty="0"/>
              <a:t> A LAS </a:t>
            </a:r>
            <a:r>
              <a:rPr lang="es-ES" b="1" dirty="0"/>
              <a:t>FAMILIAS</a:t>
            </a:r>
            <a:r>
              <a:rPr lang="es-ES" dirty="0"/>
              <a:t> DE CASTILLA Y LEÓN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4575C10-5DB5-446A-8092-251ADEA422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953134" y="2050853"/>
            <a:ext cx="9144000" cy="1655762"/>
          </a:xfrm>
        </p:spPr>
        <p:txBody>
          <a:bodyPr>
            <a:normAutofit/>
          </a:bodyPr>
          <a:lstStyle/>
          <a:p>
            <a:r>
              <a:rPr lang="es-ES" sz="3000" dirty="0"/>
              <a:t>OTRAS LÍNEAS DE SUBVENCIÓN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301F6B3-6C20-444A-8AF9-761510934BAD}"/>
              </a:ext>
            </a:extLst>
          </p:cNvPr>
          <p:cNvSpPr/>
          <p:nvPr/>
        </p:nvSpPr>
        <p:spPr>
          <a:xfrm>
            <a:off x="384740" y="499433"/>
            <a:ext cx="1514401" cy="94897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13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Picture 2" descr="Junta de Castilla y León - Wikipedia, la enciclopedia libre">
            <a:extLst>
              <a:ext uri="{FF2B5EF4-FFF2-40B4-BE49-F238E27FC236}">
                <a16:creationId xmlns:a16="http://schemas.microsoft.com/office/drawing/2014/main" id="{4C51A868-7463-4E0F-BEE8-C941E27AD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39" y="499433"/>
            <a:ext cx="1514401" cy="948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mbo 5">
            <a:extLst>
              <a:ext uri="{FF2B5EF4-FFF2-40B4-BE49-F238E27FC236}">
                <a16:creationId xmlns:a16="http://schemas.microsoft.com/office/drawing/2014/main" id="{5D8AEA3C-BFE7-44A0-A73A-EF56CE22327C}"/>
              </a:ext>
            </a:extLst>
          </p:cNvPr>
          <p:cNvSpPr/>
          <p:nvPr/>
        </p:nvSpPr>
        <p:spPr>
          <a:xfrm>
            <a:off x="885561" y="2153372"/>
            <a:ext cx="276441" cy="274249"/>
          </a:xfrm>
          <a:prstGeom prst="diamond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09230517-1F97-4D6B-A87E-4AD46EEF2034}"/>
              </a:ext>
            </a:extLst>
          </p:cNvPr>
          <p:cNvSpPr txBox="1">
            <a:spLocks/>
          </p:cNvSpPr>
          <p:nvPr/>
        </p:nvSpPr>
        <p:spPr>
          <a:xfrm>
            <a:off x="1325214" y="2569486"/>
            <a:ext cx="10322125" cy="3075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b="1" dirty="0">
                <a:latin typeface="Calibri "/>
              </a:rPr>
              <a:t>Medidas de contratación sociolaboral</a:t>
            </a:r>
            <a:r>
              <a:rPr lang="es-ES" dirty="0">
                <a:latin typeface="Calibri "/>
              </a:rPr>
              <a:t> de perceptores de la Renta Garantizada</a:t>
            </a:r>
            <a:r>
              <a:rPr lang="es-ES" b="1" dirty="0">
                <a:latin typeface="Calibri "/>
              </a:rPr>
              <a:t>. Línea de </a:t>
            </a:r>
            <a:r>
              <a:rPr lang="es-ES" b="1" u="sng" dirty="0">
                <a:latin typeface="Calibri "/>
              </a:rPr>
              <a:t>2 millones de euros </a:t>
            </a:r>
            <a:r>
              <a:rPr lang="es-ES" dirty="0">
                <a:latin typeface="Calibri "/>
              </a:rPr>
              <a:t>que facilitó </a:t>
            </a:r>
            <a:r>
              <a:rPr lang="es-E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s-ES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contratación de 188 perceptores </a:t>
            </a:r>
            <a:r>
              <a:rPr lang="es-E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 prestación autonómica en entidades sin ánimo de lucro y empresas.</a:t>
            </a:r>
          </a:p>
          <a:p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586FAD1-3C87-421B-AB2B-FC88D04536B7}"/>
              </a:ext>
            </a:extLst>
          </p:cNvPr>
          <p:cNvSpPr txBox="1"/>
          <p:nvPr/>
        </p:nvSpPr>
        <p:spPr>
          <a:xfrm>
            <a:off x="1326532" y="4120700"/>
            <a:ext cx="103221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Línea </a:t>
            </a:r>
            <a:r>
              <a:rPr lang="es-ES" sz="2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1,9 millones de euros 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facilitó que </a:t>
            </a:r>
            <a:r>
              <a:rPr lang="es-ES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12.275 personas </a:t>
            </a:r>
            <a: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situación de exclusión social participaran en los itinerarios integrados y personalizados de inserción objeto de la convocatoria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S" sz="1800" b="1" dirty="0">
              <a:effectLst/>
              <a:latin typeface="Calibri 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472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1906AC-B877-46EF-9CE4-8CAD268DE7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7950" y="274354"/>
            <a:ext cx="8918713" cy="1655763"/>
          </a:xfrm>
        </p:spPr>
        <p:txBody>
          <a:bodyPr>
            <a:normAutofit fontScale="90000"/>
          </a:bodyPr>
          <a:lstStyle/>
          <a:p>
            <a:r>
              <a:rPr lang="es-ES" dirty="0"/>
              <a:t>MEDIDAS DE </a:t>
            </a:r>
            <a:r>
              <a:rPr lang="es-ES" b="1" dirty="0"/>
              <a:t>APOYO</a:t>
            </a:r>
            <a:r>
              <a:rPr lang="es-ES" dirty="0"/>
              <a:t> A LAS </a:t>
            </a:r>
            <a:r>
              <a:rPr lang="es-ES" b="1" dirty="0"/>
              <a:t>FAMILIAS</a:t>
            </a:r>
            <a:r>
              <a:rPr lang="es-ES" dirty="0"/>
              <a:t> DE CASTILLA Y LEÓN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301F6B3-6C20-444A-8AF9-761510934BAD}"/>
              </a:ext>
            </a:extLst>
          </p:cNvPr>
          <p:cNvSpPr/>
          <p:nvPr/>
        </p:nvSpPr>
        <p:spPr>
          <a:xfrm>
            <a:off x="384740" y="499433"/>
            <a:ext cx="1514401" cy="94897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13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Picture 2" descr="Junta de Castilla y León - Wikipedia, la enciclopedia libre">
            <a:extLst>
              <a:ext uri="{FF2B5EF4-FFF2-40B4-BE49-F238E27FC236}">
                <a16:creationId xmlns:a16="http://schemas.microsoft.com/office/drawing/2014/main" id="{4C51A868-7463-4E0F-BEE8-C941E27AD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39" y="499433"/>
            <a:ext cx="1514401" cy="948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ubtítulo 2">
            <a:extLst>
              <a:ext uri="{FF2B5EF4-FFF2-40B4-BE49-F238E27FC236}">
                <a16:creationId xmlns:a16="http://schemas.microsoft.com/office/drawing/2014/main" id="{2C701386-939B-4FD9-A6FB-8BC3C1699DB2}"/>
              </a:ext>
            </a:extLst>
          </p:cNvPr>
          <p:cNvSpPr txBox="1">
            <a:spLocks/>
          </p:cNvSpPr>
          <p:nvPr/>
        </p:nvSpPr>
        <p:spPr>
          <a:xfrm>
            <a:off x="200841" y="2216807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000" dirty="0"/>
              <a:t>MEDIDAS PARA PALIAR POBREZA ENERGÉTICA</a:t>
            </a:r>
          </a:p>
        </p:txBody>
      </p:sp>
      <p:sp>
        <p:nvSpPr>
          <p:cNvPr id="15" name="Rombo 14">
            <a:extLst>
              <a:ext uri="{FF2B5EF4-FFF2-40B4-BE49-F238E27FC236}">
                <a16:creationId xmlns:a16="http://schemas.microsoft.com/office/drawing/2014/main" id="{CAFE26EB-9B12-4AE8-9F44-D9A92BF33866}"/>
              </a:ext>
            </a:extLst>
          </p:cNvPr>
          <p:cNvSpPr/>
          <p:nvPr/>
        </p:nvSpPr>
        <p:spPr>
          <a:xfrm>
            <a:off x="928689" y="2316291"/>
            <a:ext cx="276441" cy="274249"/>
          </a:xfrm>
          <a:prstGeom prst="diamond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Subtítulo 2">
            <a:extLst>
              <a:ext uri="{FF2B5EF4-FFF2-40B4-BE49-F238E27FC236}">
                <a16:creationId xmlns:a16="http://schemas.microsoft.com/office/drawing/2014/main" id="{4E568922-A363-4B70-9FF2-5692ED18F551}"/>
              </a:ext>
            </a:extLst>
          </p:cNvPr>
          <p:cNvSpPr txBox="1">
            <a:spLocks/>
          </p:cNvSpPr>
          <p:nvPr/>
        </p:nvSpPr>
        <p:spPr>
          <a:xfrm>
            <a:off x="1286785" y="2790818"/>
            <a:ext cx="9844724" cy="21763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 2020 se</a:t>
            </a:r>
            <a:r>
              <a:rPr lang="es-E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evitó el corte de suministro de energía en </a:t>
            </a:r>
            <a:r>
              <a:rPr lang="es-ES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172 hogares. </a:t>
            </a:r>
            <a:r>
              <a:rPr lang="es-E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este caso, </a:t>
            </a:r>
            <a:r>
              <a:rPr lang="es-E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 la mitad de la contabilizada en un año ordinario.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2C77210-3872-4DE6-98CD-E4887C10CA6F}"/>
              </a:ext>
            </a:extLst>
          </p:cNvPr>
          <p:cNvSpPr txBox="1"/>
          <p:nvPr/>
        </p:nvSpPr>
        <p:spPr>
          <a:xfrm>
            <a:off x="1300963" y="3819798"/>
            <a:ext cx="984472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Además se ha atendido a </a:t>
            </a:r>
            <a:r>
              <a:rPr lang="es-ES" sz="2400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527 familias en riesgo de desahucio </a:t>
            </a:r>
            <a:r>
              <a:rPr lang="es-E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que </a:t>
            </a:r>
            <a: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 recibido </a:t>
            </a:r>
            <a:r>
              <a:rPr lang="es-E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atención profesional</a:t>
            </a:r>
            <a: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soluciones individualizadas y adaptadas a sus capacidades económicas.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485375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1906AC-B877-46EF-9CE4-8CAD268DE7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7950" y="274354"/>
            <a:ext cx="8918713" cy="1655763"/>
          </a:xfrm>
        </p:spPr>
        <p:txBody>
          <a:bodyPr>
            <a:normAutofit fontScale="90000"/>
          </a:bodyPr>
          <a:lstStyle/>
          <a:p>
            <a:r>
              <a:rPr lang="es-ES" dirty="0"/>
              <a:t>MEDIDAS DE </a:t>
            </a:r>
            <a:r>
              <a:rPr lang="es-ES" b="1" dirty="0"/>
              <a:t>APOYO</a:t>
            </a:r>
            <a:r>
              <a:rPr lang="es-ES" dirty="0"/>
              <a:t> A LAS </a:t>
            </a:r>
            <a:r>
              <a:rPr lang="es-ES" b="1" dirty="0"/>
              <a:t>FAMILIAS</a:t>
            </a:r>
            <a:r>
              <a:rPr lang="es-ES" dirty="0"/>
              <a:t> DE CASTILLA Y LEÓN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4575C10-5DB5-446A-8092-251ADEA422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575" y="1985409"/>
            <a:ext cx="9144000" cy="1655762"/>
          </a:xfrm>
        </p:spPr>
        <p:txBody>
          <a:bodyPr>
            <a:normAutofit/>
          </a:bodyPr>
          <a:lstStyle/>
          <a:p>
            <a:r>
              <a:rPr lang="es-ES" sz="3000" dirty="0"/>
              <a:t>SERVICIOS PARA FACILITAR LA CONCILIACIÓN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301F6B3-6C20-444A-8AF9-761510934BAD}"/>
              </a:ext>
            </a:extLst>
          </p:cNvPr>
          <p:cNvSpPr/>
          <p:nvPr/>
        </p:nvSpPr>
        <p:spPr>
          <a:xfrm>
            <a:off x="384740" y="499433"/>
            <a:ext cx="1514401" cy="94897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13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Picture 2" descr="Junta de Castilla y León - Wikipedia, la enciclopedia libre">
            <a:extLst>
              <a:ext uri="{FF2B5EF4-FFF2-40B4-BE49-F238E27FC236}">
                <a16:creationId xmlns:a16="http://schemas.microsoft.com/office/drawing/2014/main" id="{4C51A868-7463-4E0F-BEE8-C941E27AD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39" y="499433"/>
            <a:ext cx="1514401" cy="948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mbo 5">
            <a:extLst>
              <a:ext uri="{FF2B5EF4-FFF2-40B4-BE49-F238E27FC236}">
                <a16:creationId xmlns:a16="http://schemas.microsoft.com/office/drawing/2014/main" id="{5D8AEA3C-BFE7-44A0-A73A-EF56CE22327C}"/>
              </a:ext>
            </a:extLst>
          </p:cNvPr>
          <p:cNvSpPr/>
          <p:nvPr/>
        </p:nvSpPr>
        <p:spPr>
          <a:xfrm>
            <a:off x="885561" y="2087112"/>
            <a:ext cx="276441" cy="274249"/>
          </a:xfrm>
          <a:prstGeom prst="diamond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09230517-1F97-4D6B-A87E-4AD46EEF2034}"/>
              </a:ext>
            </a:extLst>
          </p:cNvPr>
          <p:cNvSpPr txBox="1">
            <a:spLocks/>
          </p:cNvSpPr>
          <p:nvPr/>
        </p:nvSpPr>
        <p:spPr>
          <a:xfrm>
            <a:off x="1248460" y="2489975"/>
            <a:ext cx="9830482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b="1" dirty="0">
                <a:latin typeface="Calibri "/>
              </a:rPr>
              <a:t>Red de Centros Infantiles: </a:t>
            </a:r>
            <a:r>
              <a:rPr lang="es-ES" b="1" u="sng" dirty="0">
                <a:latin typeface="Calibri "/>
              </a:rPr>
              <a:t>53,1 por ciento de cobertura</a:t>
            </a:r>
            <a:r>
              <a:rPr lang="es-ES" b="1" dirty="0">
                <a:latin typeface="Calibri "/>
              </a:rPr>
              <a:t>. Plazas 0-3 años. </a:t>
            </a:r>
            <a:r>
              <a:rPr lang="es-ES" b="1" u="sng" dirty="0">
                <a:latin typeface="Calibri "/>
              </a:rPr>
              <a:t>20 puntos por encima</a:t>
            </a:r>
            <a:r>
              <a:rPr lang="es-ES" b="1" dirty="0">
                <a:latin typeface="Calibri "/>
              </a:rPr>
              <a:t> de la media europea.</a:t>
            </a:r>
            <a:endParaRPr lang="es-ES" sz="800" dirty="0">
              <a:latin typeface="Calibri "/>
            </a:endParaRPr>
          </a:p>
          <a:p>
            <a:endParaRPr lang="es-ES" dirty="0"/>
          </a:p>
        </p:txBody>
      </p:sp>
      <p:sp>
        <p:nvSpPr>
          <p:cNvPr id="11" name="Subtítulo 2">
            <a:extLst>
              <a:ext uri="{FF2B5EF4-FFF2-40B4-BE49-F238E27FC236}">
                <a16:creationId xmlns:a16="http://schemas.microsoft.com/office/drawing/2014/main" id="{4165431D-568D-4A31-BCC3-B57FC13A3ECB}"/>
              </a:ext>
            </a:extLst>
          </p:cNvPr>
          <p:cNvSpPr txBox="1">
            <a:spLocks/>
          </p:cNvSpPr>
          <p:nvPr/>
        </p:nvSpPr>
        <p:spPr>
          <a:xfrm>
            <a:off x="-149232" y="4162685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000" dirty="0"/>
              <a:t>PROGRAMAS CRECEMOS Y CONCILIAMOS</a:t>
            </a:r>
          </a:p>
        </p:txBody>
      </p:sp>
      <p:sp>
        <p:nvSpPr>
          <p:cNvPr id="12" name="Rombo 11">
            <a:extLst>
              <a:ext uri="{FF2B5EF4-FFF2-40B4-BE49-F238E27FC236}">
                <a16:creationId xmlns:a16="http://schemas.microsoft.com/office/drawing/2014/main" id="{15D755E2-CE24-4613-B64E-3EDA30CF9154}"/>
              </a:ext>
            </a:extLst>
          </p:cNvPr>
          <p:cNvSpPr/>
          <p:nvPr/>
        </p:nvSpPr>
        <p:spPr>
          <a:xfrm>
            <a:off x="903721" y="4271404"/>
            <a:ext cx="276441" cy="274249"/>
          </a:xfrm>
          <a:prstGeom prst="diamond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Subtítulo 2">
            <a:extLst>
              <a:ext uri="{FF2B5EF4-FFF2-40B4-BE49-F238E27FC236}">
                <a16:creationId xmlns:a16="http://schemas.microsoft.com/office/drawing/2014/main" id="{3ABB1D3F-EA74-4D8E-8722-167F04CF29EF}"/>
              </a:ext>
            </a:extLst>
          </p:cNvPr>
          <p:cNvSpPr txBox="1">
            <a:spLocks/>
          </p:cNvSpPr>
          <p:nvPr/>
        </p:nvSpPr>
        <p:spPr>
          <a:xfrm>
            <a:off x="1294519" y="5007371"/>
            <a:ext cx="9916819" cy="2348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b="1" dirty="0">
                <a:latin typeface="Calibri" panose="020F0502020204030204" pitchFamily="34" charset="0"/>
                <a:cs typeface="Times New Roman" panose="02020603050405020304" pitchFamily="18" charset="0"/>
              </a:rPr>
              <a:t> El </a:t>
            </a:r>
            <a:r>
              <a:rPr lang="es-ES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programa “Conciliamos”</a:t>
            </a:r>
            <a:r>
              <a:rPr lang="es-ES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extendió a municipios de más de 3.000 habitantes, se amplió al mes de agosto y se implantó servicio de comedor y de tardes. T</a:t>
            </a: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uvo lugar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</a:t>
            </a:r>
            <a:r>
              <a:rPr lang="es-ES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48 localidades 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(14 más que </a:t>
            </a: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2019)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en </a:t>
            </a:r>
            <a:r>
              <a:rPr lang="es-ES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53 centros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(12 más que en 2019).</a:t>
            </a:r>
            <a:endParaRPr lang="es-ES" b="1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407F5540-5E2A-45F8-8E2C-2A0A5FA994A9}"/>
              </a:ext>
            </a:extLst>
          </p:cNvPr>
          <p:cNvSpPr txBox="1"/>
          <p:nvPr/>
        </p:nvSpPr>
        <p:spPr>
          <a:xfrm>
            <a:off x="1294635" y="4541275"/>
            <a:ext cx="935736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Apuesta por el </a:t>
            </a:r>
            <a:r>
              <a:rPr lang="es-ES" sz="24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programa “Crecemos”</a:t>
            </a:r>
            <a:r>
              <a:rPr lang="es-E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s-E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260 centros </a:t>
            </a:r>
            <a:r>
              <a:rPr lang="es-E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</a:t>
            </a:r>
            <a:r>
              <a:rPr lang="es-E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3.695 plazas </a:t>
            </a:r>
            <a:r>
              <a:rPr lang="es-E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s-E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400 profesionales.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EAE0AA7E-CDDE-45EE-A747-7EB8F6843DD2}"/>
              </a:ext>
            </a:extLst>
          </p:cNvPr>
          <p:cNvSpPr txBox="1"/>
          <p:nvPr/>
        </p:nvSpPr>
        <p:spPr>
          <a:xfrm>
            <a:off x="1275449" y="3306609"/>
            <a:ext cx="983048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400" b="1" dirty="0"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Utilizadas </a:t>
            </a:r>
            <a:r>
              <a:rPr lang="es-ES" sz="2400" b="1" u="sng" dirty="0"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32.739 plazas </a:t>
            </a:r>
            <a:r>
              <a:rPr lang="es-ES" sz="2400" b="1" dirty="0"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0-3 años. El </a:t>
            </a:r>
            <a:r>
              <a:rPr lang="es-ES" sz="2400" b="1" u="sng" dirty="0"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40 por ciento </a:t>
            </a:r>
            <a:r>
              <a:rPr lang="es-ES" sz="2400" b="1" dirty="0"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de ellas están en el medio rural</a:t>
            </a:r>
            <a:r>
              <a:rPr lang="es-ES" sz="1800" dirty="0"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S" sz="1800" dirty="0">
              <a:effectLst/>
              <a:latin typeface="Calibri 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578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1906AC-B877-46EF-9CE4-8CAD268DE7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7950" y="274354"/>
            <a:ext cx="8918713" cy="1655763"/>
          </a:xfrm>
        </p:spPr>
        <p:txBody>
          <a:bodyPr>
            <a:normAutofit fontScale="90000"/>
          </a:bodyPr>
          <a:lstStyle/>
          <a:p>
            <a:r>
              <a:rPr lang="es-ES" dirty="0"/>
              <a:t>MEDIDAS DE </a:t>
            </a:r>
            <a:r>
              <a:rPr lang="es-ES" b="1" dirty="0"/>
              <a:t>APOYO</a:t>
            </a:r>
            <a:r>
              <a:rPr lang="es-ES" dirty="0"/>
              <a:t> A LAS </a:t>
            </a:r>
            <a:r>
              <a:rPr lang="es-ES" b="1" dirty="0"/>
              <a:t>FAMILIAS</a:t>
            </a:r>
            <a:r>
              <a:rPr lang="es-ES" dirty="0"/>
              <a:t> DE CASTILLA Y LEÓN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4575C10-5DB5-446A-8092-251ADEA422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5317" y="2054581"/>
            <a:ext cx="9144000" cy="1655762"/>
          </a:xfrm>
        </p:spPr>
        <p:txBody>
          <a:bodyPr>
            <a:normAutofit/>
          </a:bodyPr>
          <a:lstStyle/>
          <a:p>
            <a:r>
              <a:rPr lang="es-ES" sz="3000" dirty="0"/>
              <a:t>AYUDAS DIRECTAS Y DEDUCCIONES FISCALES (año 2020)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301F6B3-6C20-444A-8AF9-761510934BAD}"/>
              </a:ext>
            </a:extLst>
          </p:cNvPr>
          <p:cNvSpPr/>
          <p:nvPr/>
        </p:nvSpPr>
        <p:spPr>
          <a:xfrm>
            <a:off x="384740" y="499433"/>
            <a:ext cx="1514401" cy="94897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13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Picture 2" descr="Junta de Castilla y León - Wikipedia, la enciclopedia libre">
            <a:extLst>
              <a:ext uri="{FF2B5EF4-FFF2-40B4-BE49-F238E27FC236}">
                <a16:creationId xmlns:a16="http://schemas.microsoft.com/office/drawing/2014/main" id="{4C51A868-7463-4E0F-BEE8-C941E27AD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39" y="499433"/>
            <a:ext cx="1514401" cy="948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mbo 5">
            <a:extLst>
              <a:ext uri="{FF2B5EF4-FFF2-40B4-BE49-F238E27FC236}">
                <a16:creationId xmlns:a16="http://schemas.microsoft.com/office/drawing/2014/main" id="{5D8AEA3C-BFE7-44A0-A73A-EF56CE22327C}"/>
              </a:ext>
            </a:extLst>
          </p:cNvPr>
          <p:cNvSpPr/>
          <p:nvPr/>
        </p:nvSpPr>
        <p:spPr>
          <a:xfrm>
            <a:off x="872309" y="2153372"/>
            <a:ext cx="276441" cy="274249"/>
          </a:xfrm>
          <a:prstGeom prst="diamond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09230517-1F97-4D6B-A87E-4AD46EEF2034}"/>
              </a:ext>
            </a:extLst>
          </p:cNvPr>
          <p:cNvSpPr txBox="1">
            <a:spLocks/>
          </p:cNvSpPr>
          <p:nvPr/>
        </p:nvSpPr>
        <p:spPr>
          <a:xfrm>
            <a:off x="387063" y="2542983"/>
            <a:ext cx="9169791" cy="2194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358 ayudas 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(por 408.000 euros) en primera modalidad 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sz="1800" b="1" dirty="0">
              <a:effectLst/>
              <a:latin typeface="Calibri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  <p:sp>
        <p:nvSpPr>
          <p:cNvPr id="13" name="Subtítulo 2">
            <a:extLst>
              <a:ext uri="{FF2B5EF4-FFF2-40B4-BE49-F238E27FC236}">
                <a16:creationId xmlns:a16="http://schemas.microsoft.com/office/drawing/2014/main" id="{3ABB1D3F-EA74-4D8E-8722-167F04CF29EF}"/>
              </a:ext>
            </a:extLst>
          </p:cNvPr>
          <p:cNvSpPr txBox="1">
            <a:spLocks/>
          </p:cNvSpPr>
          <p:nvPr/>
        </p:nvSpPr>
        <p:spPr>
          <a:xfrm>
            <a:off x="1406770" y="39755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dirty="0"/>
          </a:p>
        </p:txBody>
      </p:sp>
      <p:sp>
        <p:nvSpPr>
          <p:cNvPr id="14" name="Subtítulo 2">
            <a:extLst>
              <a:ext uri="{FF2B5EF4-FFF2-40B4-BE49-F238E27FC236}">
                <a16:creationId xmlns:a16="http://schemas.microsoft.com/office/drawing/2014/main" id="{2C701386-939B-4FD9-A6FB-8BC3C1699DB2}"/>
              </a:ext>
            </a:extLst>
          </p:cNvPr>
          <p:cNvSpPr txBox="1">
            <a:spLocks/>
          </p:cNvSpPr>
          <p:nvPr/>
        </p:nvSpPr>
        <p:spPr>
          <a:xfrm>
            <a:off x="291438" y="4637746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000" dirty="0"/>
              <a:t>MEDIACIÓN PARA RESOLUCIÓN DE CONFLICTOS</a:t>
            </a:r>
          </a:p>
        </p:txBody>
      </p:sp>
      <p:sp>
        <p:nvSpPr>
          <p:cNvPr id="15" name="Rombo 14">
            <a:extLst>
              <a:ext uri="{FF2B5EF4-FFF2-40B4-BE49-F238E27FC236}">
                <a16:creationId xmlns:a16="http://schemas.microsoft.com/office/drawing/2014/main" id="{CAFE26EB-9B12-4AE8-9F44-D9A92BF33866}"/>
              </a:ext>
            </a:extLst>
          </p:cNvPr>
          <p:cNvSpPr/>
          <p:nvPr/>
        </p:nvSpPr>
        <p:spPr>
          <a:xfrm>
            <a:off x="878229" y="4717258"/>
            <a:ext cx="276441" cy="274249"/>
          </a:xfrm>
          <a:prstGeom prst="diamond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Subtítulo 2">
            <a:extLst>
              <a:ext uri="{FF2B5EF4-FFF2-40B4-BE49-F238E27FC236}">
                <a16:creationId xmlns:a16="http://schemas.microsoft.com/office/drawing/2014/main" id="{4E568922-A363-4B70-9FF2-5692ED18F551}"/>
              </a:ext>
            </a:extLst>
          </p:cNvPr>
          <p:cNvSpPr txBox="1">
            <a:spLocks/>
          </p:cNvSpPr>
          <p:nvPr/>
        </p:nvSpPr>
        <p:spPr>
          <a:xfrm>
            <a:off x="-798696" y="5059253"/>
            <a:ext cx="9333098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Activada en once ocasiones </a:t>
            </a:r>
            <a:r>
              <a:rPr lang="es-ES" b="1" dirty="0">
                <a:latin typeface="Calibri" panose="020F0502020204030204" pitchFamily="34" charset="0"/>
                <a:cs typeface="Times New Roman" panose="02020603050405020304" pitchFamily="18" charset="0"/>
              </a:rPr>
              <a:t>en 2020.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ACCA8025-CC84-49C5-9434-DB2776ECBB35}"/>
              </a:ext>
            </a:extLst>
          </p:cNvPr>
          <p:cNvSpPr txBox="1"/>
          <p:nvPr/>
        </p:nvSpPr>
        <p:spPr>
          <a:xfrm>
            <a:off x="1315329" y="3460865"/>
            <a:ext cx="951302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1.223 ayudas directas </a:t>
            </a:r>
            <a:r>
              <a:rPr lang="es-E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(895.000 euros) para gastos en guarderías a familias sin beneficios en el tramo IRPF autonómico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E7CDF9C5-E6A3-458D-868D-BDCE594D9087}"/>
              </a:ext>
            </a:extLst>
          </p:cNvPr>
          <p:cNvSpPr txBox="1"/>
          <p:nvPr/>
        </p:nvSpPr>
        <p:spPr>
          <a:xfrm>
            <a:off x="1317992" y="2993968"/>
            <a:ext cx="82549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186 ayudas </a:t>
            </a:r>
            <a:r>
              <a:rPr lang="es-E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(por 192.500 euros) en segunda modalidad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EFCD63CA-C46F-4A9B-8F24-6448823EAF41}"/>
              </a:ext>
            </a:extLst>
          </p:cNvPr>
          <p:cNvSpPr txBox="1"/>
          <p:nvPr/>
        </p:nvSpPr>
        <p:spPr>
          <a:xfrm>
            <a:off x="1317994" y="5447196"/>
            <a:ext cx="946723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Impulso de mediación familiar </a:t>
            </a:r>
            <a:r>
              <a:rPr lang="es-ES" sz="2400" b="1" u="sng" dirty="0" err="1">
                <a:latin typeface="Calibri" panose="020F0502020204030204" pitchFamily="34" charset="0"/>
                <a:cs typeface="Times New Roman" panose="02020603050405020304" pitchFamily="18" charset="0"/>
              </a:rPr>
              <a:t>intrajudicial</a:t>
            </a:r>
            <a:r>
              <a:rPr lang="es-ES" sz="2400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en colaboración con el CGPJ y el Colegio de abogados de Valladolid.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En 2020, </a:t>
            </a:r>
            <a:r>
              <a:rPr lang="es-ES" sz="2400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197 familias </a:t>
            </a:r>
            <a:r>
              <a:rPr lang="es-ES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recurrieron a este servicio.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3089563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505</Words>
  <Application>Microsoft Office PowerPoint</Application>
  <PresentationFormat>Panorámica</PresentationFormat>
  <Paragraphs>32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</vt:lpstr>
      <vt:lpstr>Calibri Light</vt:lpstr>
      <vt:lpstr>Tema de Office</vt:lpstr>
      <vt:lpstr>MEDIDAS DE APOYO A LAS FAMILIAS DE CASTILLA Y LEÓN</vt:lpstr>
      <vt:lpstr>MEDIDAS DE APOYO A LAS FAMILIAS DE CASTILLA Y LEÓN</vt:lpstr>
      <vt:lpstr>MEDIDAS DE APOYO A LAS FAMILIAS DE CASTILLA Y LEÓN</vt:lpstr>
      <vt:lpstr>MEDIDAS DE APOYO A LAS FAMILIAS DE CASTILLA Y LEÓN</vt:lpstr>
      <vt:lpstr>MEDIDAS DE APOYO A LAS FAMILIAS DE CASTILLA Y LEÓN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MEDIDAS DE APOYO A LAS FAMILIAS DE CASTILLA Y LEÓN</dc:title>
  <dc:creator>diego villa</dc:creator>
  <cp:lastModifiedBy>diego villa</cp:lastModifiedBy>
  <cp:revision>12</cp:revision>
  <dcterms:created xsi:type="dcterms:W3CDTF">2021-02-24T17:52:12Z</dcterms:created>
  <dcterms:modified xsi:type="dcterms:W3CDTF">2021-02-25T08:26:31Z</dcterms:modified>
</cp:coreProperties>
</file>