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61" r:id="rId2"/>
    <p:sldId id="363" r:id="rId3"/>
    <p:sldId id="366" r:id="rId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FF9900"/>
    <a:srgbClr val="0066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8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519085-8CC7-4C13-9A40-4EC6A8C2929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7DB211-D136-4902-B00B-01AE2D12357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E861EA-6BD2-4086-AC17-CCA2EC3E70DC}" type="slidenum">
              <a:rPr lang="en-US" altLang="es-ES" smtClean="0"/>
              <a:pPr/>
              <a:t>1</a:t>
            </a:fld>
            <a:endParaRPr lang="en-US" altLang="es-E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s-ES" smtClean="0">
                <a:latin typeface="Arial" charset="0"/>
              </a:rPr>
              <a:t>titre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F98794-0919-4743-B85C-6AAF7690ACFD}" type="slidenum">
              <a:rPr lang="en-US" altLang="es-ES" smtClean="0"/>
              <a:pPr/>
              <a:t>2</a:t>
            </a:fld>
            <a:endParaRPr lang="en-US" altLang="es-E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F24DA9-0A4B-4D5E-AF8F-F023C915D498}" type="slidenum">
              <a:rPr lang="en-US" altLang="es-ES" smtClean="0"/>
              <a:pPr/>
              <a:t>3</a:t>
            </a:fld>
            <a:endParaRPr lang="en-US" alt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819775"/>
            <a:ext cx="828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4210050" y="4146550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es-ES" sz="2400">
              <a:cs typeface="+mn-cs"/>
            </a:endParaRPr>
          </a:p>
        </p:txBody>
      </p:sp>
      <p:sp>
        <p:nvSpPr>
          <p:cNvPr id="1027" name="Rectangle 23"/>
          <p:cNvSpPr>
            <a:spLocks noChangeArrowheads="1"/>
          </p:cNvSpPr>
          <p:nvPr/>
        </p:nvSpPr>
        <p:spPr bwMode="auto">
          <a:xfrm>
            <a:off x="1725613" y="4013200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ca-ES" altLang="es-ES" sz="2400">
              <a:cs typeface="+mn-cs"/>
            </a:endParaRPr>
          </a:p>
        </p:txBody>
      </p:sp>
      <p:sp>
        <p:nvSpPr>
          <p:cNvPr id="1028" name="Rectangle 28"/>
          <p:cNvSpPr>
            <a:spLocks noChangeArrowheads="1"/>
          </p:cNvSpPr>
          <p:nvPr/>
        </p:nvSpPr>
        <p:spPr bwMode="auto">
          <a:xfrm>
            <a:off x="533400" y="990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ca-ES" altLang="es-ES" sz="2400">
              <a:cs typeface="+mn-cs"/>
            </a:endParaRP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68313" y="6381750"/>
            <a:ext cx="8207375" cy="0"/>
          </a:xfrm>
          <a:prstGeom prst="line">
            <a:avLst/>
          </a:prstGeom>
          <a:noFill/>
          <a:ln w="38100" cmpd="dbl">
            <a:solidFill>
              <a:srgbClr val="336699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30" name="Picture 35" descr="bande-life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74625"/>
            <a:ext cx="91297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7615238" y="6272213"/>
            <a:ext cx="184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ca-ES" altLang="es-ES" sz="2400">
              <a:cs typeface="+mn-cs"/>
            </a:endParaRPr>
          </a:p>
        </p:txBody>
      </p:sp>
      <p:pic>
        <p:nvPicPr>
          <p:cNvPr id="1032" name="Picture 13" descr="LOGO CE-EN-quadri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8" y="-17463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8415338" y="1617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ES" altLang="es-ES" sz="2400"/>
          </a:p>
        </p:txBody>
      </p:sp>
      <p:sp>
        <p:nvSpPr>
          <p:cNvPr id="2052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42100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LIFE </a:t>
            </a:r>
            <a:r>
              <a:rPr lang="es-ES" sz="2000" b="1" dirty="0" err="1" smtClean="0">
                <a:latin typeface="Tahoma" pitchFamily="34" charset="0"/>
                <a:cs typeface="Tahoma" pitchFamily="34" charset="0"/>
              </a:rPr>
              <a:t>Smart</a:t>
            </a:r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 Fertirrigation </a:t>
            </a:r>
          </a:p>
          <a:p>
            <a:pPr marL="0" indent="0">
              <a:defRPr/>
            </a:pPr>
            <a:r>
              <a:rPr lang="es-ES" sz="1800" b="1" i="1" dirty="0" smtClean="0"/>
              <a:t>Procesamiento integrado del </a:t>
            </a:r>
            <a:r>
              <a:rPr lang="es-ES" sz="1800" b="1" i="1" dirty="0" err="1" smtClean="0"/>
              <a:t>digestato</a:t>
            </a:r>
            <a:r>
              <a:rPr lang="es-ES" sz="1800" b="1" i="1" dirty="0" smtClean="0"/>
              <a:t> de </a:t>
            </a:r>
          </a:p>
          <a:p>
            <a:pPr marL="0" indent="0">
              <a:defRPr/>
            </a:pPr>
            <a:r>
              <a:rPr lang="es-ES" sz="1800" b="1" i="1" dirty="0" smtClean="0"/>
              <a:t>purines de cerdo para obtener fertilizante </a:t>
            </a:r>
          </a:p>
          <a:p>
            <a:pPr marL="0" indent="0">
              <a:defRPr/>
            </a:pPr>
            <a:r>
              <a:rPr lang="es-ES" sz="1800" b="1" i="1" dirty="0" smtClean="0"/>
              <a:t>líquido ecológico e inyectarlo directamente en </a:t>
            </a:r>
          </a:p>
          <a:p>
            <a:pPr marL="0" indent="0">
              <a:defRPr/>
            </a:pPr>
            <a:r>
              <a:rPr lang="es-ES" sz="1800" b="1" i="1" dirty="0" smtClean="0"/>
              <a:t>los sistemas de riego</a:t>
            </a:r>
            <a:endParaRPr lang="es-ES" sz="1800" i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Presupuesto Total: </a:t>
            </a:r>
            <a:r>
              <a:rPr lang="es-ES" sz="2000" b="1" dirty="0" smtClean="0"/>
              <a:t>2.628.126</a:t>
            </a:r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 €</a:t>
            </a: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  <a:cs typeface="Tahoma" pitchFamily="34" charset="0"/>
              </a:rPr>
              <a:t>Contribución financiera UE: </a:t>
            </a:r>
            <a:r>
              <a:rPr lang="es-ES" altLang="es-ES" sz="2000" b="1" dirty="0" smtClean="0">
                <a:latin typeface="Tahoma" pitchFamily="34" charset="0"/>
                <a:cs typeface="Tahoma" pitchFamily="34" charset="0"/>
              </a:rPr>
              <a:t>60 % </a:t>
            </a: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Duración: </a:t>
            </a:r>
            <a:r>
              <a:rPr lang="es-ES" altLang="es-ES" sz="2000" b="1" dirty="0" smtClean="0">
                <a:latin typeface="Tahoma" pitchFamily="34" charset="0"/>
              </a:rPr>
              <a:t>01/09/2015 </a:t>
            </a: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- </a:t>
            </a:r>
            <a:r>
              <a:rPr lang="es-ES" altLang="es-ES" sz="2000" b="1" dirty="0" smtClean="0">
                <a:latin typeface="Tahoma" pitchFamily="34" charset="0"/>
              </a:rPr>
              <a:t>31/12/2018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Consorcio: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Coordinador: </a:t>
            </a:r>
            <a:r>
              <a:rPr lang="es-ES" sz="2000" dirty="0" smtClean="0">
                <a:latin typeface="Tahoma" pitchFamily="34" charset="0"/>
              </a:rPr>
              <a:t>COPISO Soria</a:t>
            </a: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ES" sz="2000" b="1" dirty="0" smtClean="0">
                <a:solidFill>
                  <a:srgbClr val="336699"/>
                </a:solidFill>
                <a:latin typeface="Tahoma" pitchFamily="34" charset="0"/>
              </a:rPr>
              <a:t>Beneficiarios:</a:t>
            </a:r>
          </a:p>
        </p:txBody>
      </p:sp>
      <p:pic>
        <p:nvPicPr>
          <p:cNvPr id="3076" name="Picture 2" descr="Transfer-LBC-Logo - transpara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594350"/>
            <a:ext cx="12525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https://www.3tres3.com/3tres3_common/art/3tres3/30751/copiso_3992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29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http://www.bosman-water.nl/assets/css/bosman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521325"/>
            <a:ext cx="1603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0" descr="http://www.dorset.nu/upload/Image/logo-banners-etc/DORSET-UMWELTTECHNIK_Cust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737225"/>
            <a:ext cx="1800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15 CuadroTexto"/>
          <p:cNvSpPr txBox="1">
            <a:spLocks noChangeArrowheads="1"/>
          </p:cNvSpPr>
          <p:nvPr/>
        </p:nvSpPr>
        <p:spPr bwMode="auto">
          <a:xfrm>
            <a:off x="1835150" y="5516563"/>
            <a:ext cx="151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000">
                <a:solidFill>
                  <a:srgbClr val="336699"/>
                </a:solidFill>
                <a:latin typeface="Lucida Handwriting" pitchFamily="66" charset="0"/>
              </a:rPr>
              <a:t>Comunidad de Regantes del Canal de Almazán</a:t>
            </a:r>
          </a:p>
        </p:txBody>
      </p:sp>
      <p:pic>
        <p:nvPicPr>
          <p:cNvPr id="3081" name="Picture 3" descr="C:\Users\angelicabercetche\AppData\Local\Microsoft\Windows\Temporary Internet Files\Content.Outlook\VB1N2OJ7\logo TeqBi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5516563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 descr="C:\Users\angelicabercetche\AppData\Local\Microsoft\Windows\Temporary Internet Files\Content.Outlook\VB1N2OJ7\Life_FERTIRRIGATION.jpg"/>
          <p:cNvPicPr>
            <a:picLocks noChangeAspect="1" noChangeArrowheads="1"/>
          </p:cNvPicPr>
          <p:nvPr/>
        </p:nvPicPr>
        <p:blipFill>
          <a:blip r:embed="rId8" cstate="print"/>
          <a:srcRect l="16925" t="57915" r="72050" b="33978"/>
          <a:stretch>
            <a:fillRect/>
          </a:stretch>
        </p:blipFill>
        <p:spPr bwMode="auto">
          <a:xfrm>
            <a:off x="179388" y="5589588"/>
            <a:ext cx="1008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981075"/>
            <a:ext cx="185896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es-ES" altLang="es-ES" sz="2400" b="1" smtClean="0">
                <a:solidFill>
                  <a:srgbClr val="336699"/>
                </a:solidFill>
                <a:latin typeface="Tahoma" pitchFamily="34" charset="0"/>
              </a:rPr>
              <a:t>Descripción del proyecto</a:t>
            </a:r>
          </a:p>
          <a:p>
            <a:pPr marL="0" indent="0" eaLnBrk="1" hangingPunct="1">
              <a:spcBef>
                <a:spcPct val="0"/>
              </a:spcBef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107950" y="1327150"/>
            <a:ext cx="65516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altLang="es-ES" sz="1400"/>
              <a:t>LIFE Smart Fertirrigation buscará demostrar la viabilidad medioambiental y económica de una manera inovadora de procesar el digestato de purines de cerdo en plantas de biogás.</a:t>
            </a:r>
          </a:p>
          <a:p>
            <a:pPr algn="just" eaLnBrk="1" hangingPunct="1"/>
            <a:endParaRPr lang="es-ES" altLang="es-ES" sz="1400"/>
          </a:p>
          <a:p>
            <a:pPr algn="just" eaLnBrk="1" hangingPunct="1"/>
            <a:r>
              <a:rPr lang="es-ES" altLang="es-ES" sz="1400"/>
              <a:t>El proyecto propone optimizar el tratamiento del digestato tanto en su fracción líquida como la sólida. De esa manera, a través del reciclaje interno de nutrientes, la fracción líquida puede inyectarse directamente como fertilizante orgánico en los sistemas de irrigación.</a:t>
            </a:r>
          </a:p>
          <a:p>
            <a:pPr algn="just" eaLnBrk="1" hangingPunct="1"/>
            <a:endParaRPr lang="es-ES" altLang="es-ES" sz="1400"/>
          </a:p>
          <a:p>
            <a:pPr algn="just" eaLnBrk="1" hangingPunct="1"/>
            <a:r>
              <a:rPr lang="es-ES" altLang="es-ES" sz="1400"/>
              <a:t>Al reemplazar la fertilización mineral de manera coste-eficiente, oportunidades nuevas se abren para productores de biogas, agricultores y el medioambiente. </a:t>
            </a:r>
          </a:p>
        </p:txBody>
      </p:sp>
      <p:sp>
        <p:nvSpPr>
          <p:cNvPr id="4100" name="31 CuadroTexto"/>
          <p:cNvSpPr txBox="1">
            <a:spLocks noChangeArrowheads="1"/>
          </p:cNvSpPr>
          <p:nvPr/>
        </p:nvSpPr>
        <p:spPr bwMode="auto">
          <a:xfrm>
            <a:off x="395288" y="4076700"/>
            <a:ext cx="568801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altLang="es-ES" sz="1400" b="1"/>
              <a:t>Objetivos del proyecto: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s-ES" sz="1400" b="1"/>
              <a:t>Aumentar el reciclaje de recursos naturales en el digestato </a:t>
            </a:r>
            <a:r>
              <a:rPr lang="es-ES" altLang="es-ES" sz="1400"/>
              <a:t>aplicando un </a:t>
            </a:r>
            <a:r>
              <a:rPr lang="es-ES" altLang="es-ES" sz="1400" b="1"/>
              <a:t>método de tratamiento inovador </a:t>
            </a:r>
            <a:r>
              <a:rPr lang="es-ES" altLang="es-ES" sz="1400"/>
              <a:t>para recuperar la fracción líquida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s-ES" sz="1400" b="1"/>
              <a:t>Sustituir el uso de fertilizantes minerales </a:t>
            </a:r>
            <a:r>
              <a:rPr lang="es-ES" altLang="es-ES" sz="1400"/>
              <a:t>para reducir sus impactos medioambientales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altLang="es-ES" sz="1400" b="1"/>
              <a:t>Reducir los niveles de fósforo en los purines</a:t>
            </a:r>
            <a:r>
              <a:rPr lang="es-ES" altLang="es-ES" sz="1400"/>
              <a:t> al ensayar con </a:t>
            </a:r>
            <a:r>
              <a:rPr lang="es-ES" altLang="es-ES" sz="1400" b="1"/>
              <a:t>enzimas inovadoras de fitasas </a:t>
            </a:r>
            <a:r>
              <a:rPr lang="es-ES" altLang="es-ES" sz="1400"/>
              <a:t>en el pienso</a:t>
            </a:r>
          </a:p>
        </p:txBody>
      </p:sp>
      <p:pic>
        <p:nvPicPr>
          <p:cNvPr id="4101" name="Picture 2" descr="C:\Users\angelicabercetche\AppData\Local\Microsoft\Windows\Temporary Internet Files\Content.IE5\A5EADTO0\MC9002407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484313"/>
            <a:ext cx="12430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Users\angelicabercetche\AppData\Local\Microsoft\Windows\Temporary Internet Files\Content.Outlook\VB1N2OJ7\Life_FERTIRRIGATION.jpg"/>
          <p:cNvPicPr>
            <a:picLocks noChangeAspect="1" noChangeArrowheads="1"/>
          </p:cNvPicPr>
          <p:nvPr/>
        </p:nvPicPr>
        <p:blipFill>
          <a:blip r:embed="rId4" cstate="print"/>
          <a:srcRect l="18500" t="37065" r="72050" b="46719"/>
          <a:stretch>
            <a:fillRect/>
          </a:stretch>
        </p:blipFill>
        <p:spPr bwMode="auto">
          <a:xfrm>
            <a:off x="7885113" y="2565400"/>
            <a:ext cx="10795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Users\angelicabercetche\AppData\Local\Microsoft\Windows\Temporary Internet Files\Content.Outlook\VB1N2OJ7\Life_FERTIRRIGATION.jpg"/>
          <p:cNvPicPr>
            <a:picLocks noChangeAspect="1" noChangeArrowheads="1"/>
          </p:cNvPicPr>
          <p:nvPr/>
        </p:nvPicPr>
        <p:blipFill>
          <a:blip r:embed="rId5" cstate="print"/>
          <a:srcRect l="40550" t="61388" r="46063" b="23553"/>
          <a:stretch>
            <a:fillRect/>
          </a:stretch>
        </p:blipFill>
        <p:spPr bwMode="auto">
          <a:xfrm>
            <a:off x="6588125" y="3213100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7" descr="http://images.nationalgeographic.com/wpf/media-live/photos/000/132/cache/dams02-irrigation-africa_13207_600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4076700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9" descr="http://www.planetizen.com/files/styles/primary_image/public/images/corn%20field%20iowa%20crop_0.jpg?itok=LNHxzr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5157788"/>
            <a:ext cx="18716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048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1800" b="1" smtClean="0"/>
              <a:t>Resultados esperados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4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s-ES" altLang="es-ES" sz="2000" b="1" smtClean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539750" y="1125538"/>
            <a:ext cx="568801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altLang="es-ES" sz="1400"/>
              <a:t>Las actividades del proyecto se enfocan en demostrar las posibilidades del sistema integral de procesamiento del digestato para contribuir a un sector agrícola y ganadera más sostenible. </a:t>
            </a:r>
          </a:p>
          <a:p>
            <a:pPr algn="just" eaLnBrk="1" hangingPunct="1"/>
            <a:endParaRPr lang="es-ES" altLang="es-ES" sz="1400"/>
          </a:p>
          <a:p>
            <a:pPr algn="just" eaLnBrk="1" hangingPunct="1"/>
            <a:r>
              <a:rPr lang="es-ES" altLang="es-ES" sz="1400"/>
              <a:t>• Fertilizantes líquidos más efectivos por menos costes (50%) y una sustitución del 70% de fertilizantes orgánicos en el área del proyecto</a:t>
            </a:r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eaLnBrk="1" hangingPunct="1">
              <a:buFont typeface="Arial" charset="0"/>
              <a:buChar char="•"/>
            </a:pPr>
            <a:r>
              <a:rPr lang="es-ES" altLang="es-ES" sz="1400"/>
              <a:t> Ahorros de energía y químicos a través del tratamiento biológico del amoníaco</a:t>
            </a:r>
          </a:p>
          <a:p>
            <a:pPr algn="just" eaLnBrk="1" hangingPunct="1"/>
            <a:endParaRPr lang="es-ES" altLang="es-ES" sz="1400" b="1"/>
          </a:p>
          <a:p>
            <a:pPr algn="just" eaLnBrk="1" hangingPunct="1"/>
            <a:endParaRPr lang="es-ES" altLang="es-ES" sz="1400"/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s-ES" altLang="es-ES" sz="1400" b="1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s-ES" altLang="es-ES" sz="1400" b="1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s-ES" altLang="es-E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2700338" y="2624138"/>
            <a:ext cx="61928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es-ES" altLang="es-ES" sz="1400"/>
          </a:p>
          <a:p>
            <a:pPr algn="just" eaLnBrk="1" hangingPunct="1"/>
            <a:r>
              <a:rPr lang="es-ES" altLang="es-ES" sz="1400"/>
              <a:t>• Prevención de emisiones de CO2 a través de la sustitución de fertilizantes orgánicos- (</a:t>
            </a:r>
            <a:r>
              <a:rPr lang="es-ES" altLang="es-ES" sz="1400" i="1"/>
              <a:t>3600 t CO2)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altLang="es-ES" sz="1400" b="1" i="1"/>
              <a:t> </a:t>
            </a:r>
            <a:r>
              <a:rPr lang="es-ES" altLang="es-ES" sz="1400"/>
              <a:t>Aumento en la capacidad de absorpción de nutrientes de la planta </a:t>
            </a:r>
            <a:r>
              <a:rPr lang="es-ES" altLang="es-ES" sz="1400" i="1"/>
              <a:t>(20%)</a:t>
            </a:r>
          </a:p>
          <a:p>
            <a:pPr algn="just" eaLnBrk="1" hangingPunct="1"/>
            <a:endParaRPr lang="es-ES" altLang="es-ES" sz="1400" b="1"/>
          </a:p>
          <a:p>
            <a:pPr algn="just" eaLnBrk="1" hangingPunct="1"/>
            <a:endParaRPr lang="es-ES" altLang="es-ES" sz="1400" b="1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endParaRPr lang="es-ES" altLang="es-ES" sz="1400"/>
          </a:p>
          <a:p>
            <a:pPr algn="just" eaLnBrk="1" hangingPunct="1"/>
            <a:r>
              <a:rPr lang="es-ES" altLang="es-ES" sz="1400"/>
              <a:t>• Reducción de los niveles de P en los purines de cerdo </a:t>
            </a:r>
            <a:r>
              <a:rPr lang="es-ES" altLang="es-ES" sz="1400" i="1"/>
              <a:t>(</a:t>
            </a:r>
            <a:r>
              <a:rPr lang="es-ES" altLang="es-ES" sz="1400" b="1" i="1"/>
              <a:t>30%</a:t>
            </a:r>
            <a:r>
              <a:rPr lang="es-ES" altLang="es-ES" sz="1400" i="1"/>
              <a:t>)</a:t>
            </a:r>
            <a:endParaRPr lang="es-ES" altLang="es-ES" sz="1400" b="1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Aft>
                <a:spcPts val="600"/>
              </a:spcAft>
              <a:buFontTx/>
              <a:buChar char="-"/>
            </a:pPr>
            <a:endParaRPr lang="es-ES" altLang="es-E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AutoShape 15" descr="data:image/jpeg;base64,/9j/4AAQSkZJRgABAQAAAQABAAD/2wCEAAkGBhAQEBANDxAPDw8QEBANDQ0PDA8PDw0QFBAVFBQQFBIYHigeGBkjGRISHy8gIycqLCwsFR4xNTwqNiYrLCkBCQoKDgwOGg8PGjUgHyQsKSkpKiwtKTUpMCksKSkpLCkpLiwvKSsuLywvLCwsLCkqLSkpKSwsLDIwKSwsLCksKf/AABEIALsBDQMBIgACEQEDEQH/xAAcAAACAgMBAQAAAAAAAAAAAAAAAQYHAwQFAgj/xABMEAABAwIBBgoGBwMJCQAAAAABAAIDBBEFBhIhMXGyBzIzNEFRYXJzgRNCkbGzwRQiI3SCocI1UtElNkNEYmOEkpMWJFOUo8PS4fD/xAAbAQEAAgMBAQAAAAAAAAAAAAAAAQQCAwUGB//EADsRAAIBAgMDBwkHBQEAAAAAAAABAgMEBREhMVFxEjI0QYGhwRMiIzNhcpGx0UNSYrLh8PEUFkJzogb/2gAMAwEAAhEDEQA/ALnQhNAa1bXxwtz5XFjOmQtcWM7XOAs0dpsF7pauOVokikZKw6nxva9h/E02WZRvEMiWZ7qmhlfh9SdLnwAegmP97BxXbdB2rF59RtgoS0k8vb1fX58CRosoccsqmiIjxamzY7hrcRpQ6Smd1Z7dcZ/+spVQYjDUMEsEjJWH1mODhsPUewopJ6GVShOmuU1mt62fHw2meyLJoWRoFZFk0IBWRZNCAVkWTQgFZFk0IBWRZNCAVkWTQgFZFk0IBWRZNCAVkWTQgFZFk0IBWRZNCAVkWTQgFZFk0IATQhACLJoQHiSMOBa4BzSCHNIBDgdYIOsKG4lwchjzU4XM6gqNZjaT9Gk7CwaWeVx2KaoWMoqW03Uq9Si84PL5PiivoOECpo3tp8YpnRkmzKqIAxydo9V3kQexTXDcWgqWekglZK3pzTpb2OadLTtCzVdHHMx0UrGSxuFnRvYHNcO0FQLFuDF8LvpOEzugkGkU75XBmyOXjN2OuNi1+fHZqu8uJ21xpL0ct65vaurs09hYSLKtcO4SqmlkFLilO9rx62aGSkfvAcSQdrSFPMJx2nqm51PK2S3GaND2d5h0hZRqRlp1mq4sa1BcprOP3lqvj9cjesiyaFsKQrIsmhAKyLJoQCsiyaEArIsmhAKyLJoQCsiyaEArIsmhAKyLJoQCsiyaEArIsmhAJIppFANAQgIBoQhACEJoBJoTQGlimDwVUZhqImTRn1Xi+aetp1tPaLFV1jPBhUU7vpGGSukDfrNgfJmTx+FNovsdbaVaSFhOnGe0t217WtnnTem7q+BVODcKFTA/6PXROe5mh4cz0NVHtadD/wAtqsLBspKasF4JWuda7oj9WVu1h0+YuEY7kzS1rMypia+3EkH1ZY+1kg0jZqVa47wa1lIfTUjnVcTTnNDTmVkXaLaJNrbHsWn0lP8AEu86adle870U965r7OruLdQqjwDhRqYj6OoH0lrTmuD/ALOojt0E9J7HC/arFwTKykrNEMo9J0wyfUlH4Tr2i62QrRnxKd1hlxbLlNZx+8tV+naddCaFtOaJCaEAkJoQCQo7XZd0lNOaWr9LTP1sfJEXQysJ0Pa9l9G0CxBupBFK17Q9jg5rgHNc0hzXA6iCNYUJp7DZOlOCTksk9m49ITQpNYkJoQCQmhAJCEIBFCChAJIppFANAQgIBoQmgBNJNACEIQAhCEAIQmgODlHkVSVwvNHmzAWZUxHMmb1fW9YdjrhVhj+QVdREyNBq4G/WE8DSJowOl8Q0+bbjYrtRZaqlGM9p0bPEq9q8oPNbnsKcye4TamEBshFXDq+u60rewSa/JwKsDCcvqGoAHpRC/wD4c9ozfsdxT5FPHMgaGrcZHxejmOueB3opHd71X/iBURxLgkmbc007JR+5M30T9mc27T7AtOVWns1R1HUw291mvJS3rZ9PlxLOY8EZwIIOkEEEHzTVGTYZiNAc4sqacD+kjc70R2vYS32ro4fwm18ds90dQ3+9jAcfxst+d1KuUtJLIwlgM5LlW9RTX74rvLiQoFh/C3C6wngkjPS6NzZW+w2PvUlw/LGhnsI6mLOPqSH0T/Y+1/Jbo1YS2M5dbDrqjz4PjtXxWZjyvyUixCAxPs2Vt3U81rmJ/b1tNgCPmAqowPKWtwid9JIDZjrSU0hPoz/aYei40hw0HpurzB6Rq6D0FRXL3IhuIRZ8YDauIH0LzoEg1+ieeo9B6D2ErCrTz86O0s4fexp+hrrOD39X77tp0sncqqeubeJ2bIBeSB9hIztt6w7R+S7C+cKWolhkzTnwzxOIvcskY9psR1ghWZktwnA5sNfZp1NqmizT4jRq7w0dYGtYU7hPSejLl7gkorytt50d3Wvr8+JYaEo5A4BzSHNIBa4EEOB1EEawmrR5wEFCCgEhCEAihBQgEkU0igGgIWlW4vFC5rHk5zhnNAA0i9tZQG8muO/KEerGTtcB7rrJS48x2iQZh6De7fPqQHUTXlrgdI0g6iDcFekAIQhACEJoAQhNACEIQAhCEArLjYpkbQ1NzJTsDzrkjvFJtLm2v53XaQoaT2mdOpOm+VBtP2FcYnwRazS1BHVHUMv/ANRn/iVE8TyJrqe5kp3vYP6SH7Zm36ukeYCvNCrytoPZodqhj11S0k+Uvbt+K8cz58ocYqID9hPLFbW1kjg3zZq9oUkoOFGuj0SeiqB/bZmP/wAzLD8lZ+J5O0tTy8EUh/fLLSDY8WcPaofjPBZTBpkiqHUwGk+nLZIh+IkEeZK1OjUhzWdOOK2N1pcU8nvyz71qQzLHGKbELVLIX09Y2zX2c18VQ0aru0EOHQbatB6LR+F5t9YWI9h7Vs4nFHBJ6MTwT/3lO90jNhJA07LrC1wOkaVVm235x6G1pUqcEqL03fzqd/JrLKooSAw+kgvd1O8nN7Sw+odmjrBVs5P5UU9azOhdZ4F5IX2Eke0dI7RoVELJT1L43tkjc5j2m7XscWuaewhbKVeUNNqKWIYRRu/OXmz37+P12n0Sgqv8l+E5r82Gusx2ptSBaN3iNHFPaNGxT5rwQHAgggEEG4IOogrowqRms0eGurOtaz5NVZbn1PgNCELMqCKEFCASRTSKAah2W/KxeGd8qYqHZb8rF4Z3ypQDJlgex+f9bNc0Nub2FtS7jYWjU1o2NC4mSfEl77d1d5CDZfUeigdLa+Yxz829r2ubXXHjyuz9DGsB/dcST8rro4jzSbwZPcVA8O5aLxWbwQEvZjU5IOaCP3RGbHzXXo630mgscx2ux1eRWms9FxvIoSbyYUQygx2aKpfG15zA1hDRotdoJ0he6J8k7BJ6RwBJFnPcTcFAS1C4dIJY9Utx+65pcPzNwuvJUtY0Pe5rG6LucbAE6goBlQtJ2MwD+kB2NcfkkzG4SbZxHa5pA9qA3k15Y8OF2kEdYIIXpACE0IDXrK6KFhlmkZFGNb5HhjR5lQ7FuF2ghuIfSVTuj0bMyO/ffb8gVOHNB0EAjpB0grlyZKULnGR1HSlx1u+jR3P5LCXK/wASzbyoJ+mTfB/v5lV4pwsYhNcQMjpWHU4N9JJbvv0exqitbUTVDs+pqJJnf25C+2y+geQX0E3J2jGqlph/hov4LKzCadvFghGyGMfJV5UZy2yO3RxW0oero96/k+dWQsGoDaSCs4YTqBOwEr6JbTMGpjBsY0L2AsP6T8Ra/uRLm0v+v0PndtFKdUUp2RPPyWdmC1J1U1SdlNL/AAX0Ci6n+kW8wf8A6WfVT7/0KEZkzWnVSVX/AC0g+SkuS78YoyGtpKiWC/1qeRuaB2sceIfy7FaqFnG2UXmmVq+PSrQcJ0ote3MwUdQZGNeY5IiRpjkAD2HqNiR7CsyEK0eeer0EUIKEIEkU0igGodlvysXhHfKmKh2W/KxeEd8oD1knxJe+3dXdXByS4kvfburvKSD1iXNJvBk9xUDw3lovFZvBTzEuZzeDJ7ioHh3LReKzeCAnSz0XG8j8lgWei43kfkgIdlbzuTux7gXWya5u3vv965OVvO5O7HuBdbJrm7e+/eQHUWLKzmZ2xbwWVYsrOZnbFvBCSKYAbzsYSS0h123NjZpOpSwUzB6rf8oUSyd5wzY/cKmKEG3hrQM6wA1ahbrUerssJWTSxZrM1kj2BwBJsHW0glSLDvW8vmq9xnnM/jSb5QklsOIVMjWva9oa4Bw+q0Gx8it6lrpRYSZjh1i4P8Fz8J5CHw2+5bjdY2hCDexDFIacB08rIg45rS9wbnG17DrXMflvQD+ssPdbI73BcHhZP2NN4zvhlVhK4gaCdfWqtWrKD0OrY2cLmUYttZl202W1BIc0VDWno9I18QP4nABdmOVrgHNcHNOpzSCD5hfOeces+1WvwTcyl+8v+FEsaNdzlk0XsRwaNpR8rGWeqWWRN0lTT8u8QOupcO7HE33NWm7LauJv9Jm/1LD2ALKVzFdRTt8JrXGfIa0LxSVYZKZfVktVBTSuZIyV+Y5zowHgZpNw5turpBUxyjyxhoXsjkjle6Rpe3MzLAA203IWyFWMo8or3VhWtqipz2tZ6HeQVBZOFiEaqeT8UrB7gV6puFemJ+0hlZ2tLZB8io8vT3iOHXMlyowbXsJuhamH4rFPC2qjd9k4OcHvGZYNJBJvq0gry7G6Ua6mnG2oi/itvKW0qOnJNxa1W03Chc7/AGjo72+lU9+j7dn8VvRTNeLsc1w62uDh7QiaewhxlHaj0kU0ipMRqHZb8rF4R3ypioblvy0XhfrcpQPeSfEl77d1d1cLJPiS99u6u6hB6xPmc3gye4qCYby0Xis3gp1ifM5vBk9xUFw3lovFZvBATlbFFxvI/Ja62KLjeR+SAhuVvO5Nkfwwutk3zdvefvLk5W87k2R/DC62TfN295+8gOosWVvMz3ot4LKsWVvMz3oveEBFMnecM2P3Cpgofk7zhmx+4VMEBuYd63l81XuM85n8aTfKsHD/AFvL5qvcY5xP40m+UBLMJ5CHw2+5bjdY2hamFchD4bPcttusbQgI3wsn7Gm8Z/wyqwm1DarO4WeSpvFf8NVjNqCoXG1nosH9bT4vxMKtjgn5lL95f8KJVOrZ4KeYy/eZPhRLVbc87+P9DfFFYLVW0tVYVDVgn2nZ4nbyJH8o0ni/ocpNwq84p/Bd8QqNZED+UaTxf0OUk4VecU/gH4hW6l6p8SjjfS4e74sgc/QsayzdCxKtPaehw7o0O35stjBv2A77rVb8qrB2gHzVn4R+wD91qd+RVg/UdhVufNjwPHx6XU99/mNcvPWfaVLeC7n/APh5vexRFS/gt5+fu8u8xVqPPR67EklaVPdZbaRTSK658zGoblvy0Xhfrcpkoblvy0XhfrcpQPeSfEl77d1d1cLJPiS98bq7qEDxPmc3gv8AcVBcN5eLxWbwU6xTmc3gv+aguGcvD4rN4IgTlZ6LjeR+SwLYouN5H5ICG5W87l2R/Dautk3zdvefvLkZWc7k2R/Dauxk3zdvefvIDprDlbzM96L3hZlgyu5me9F70BFsnecM2P3Cpgofk5zhmx+4VMEBt4f63l81XuL84n8aTfKsKg9by+ar3F+cT+NJvlAS3CuQh8NnuW2zWNo961MK5CHw2bq226xtHvQEZ4WeSpvFk3FWU2oKzOFg/ZU3iybgVZzagufcbWeiwf1tPi/Ewq2OCrmEv3iT4UaqdWxwWcwl+8S/CjWu2553sf6I+KKwWstkLWWFTqNeCfadnidzIf8AaNJ4p+G5SThV5zB4B+I5RzIb9o0niH4b1IuFTnMHgf8Adct1L1T4lHG+mQ93xZBJuhY1kn6FjVae09Dh3RodvzZa+FfzfP3Wo35FWL9R2FWdhv8AN8/dZ996rF+o+atz5seB4+HS5/7H+Y1lMOCznx+7S70ah6mHBWf9+d92l3o1Wo89Hr8T6JU4MtpIppFdc+ZDUNy25aLwv1uUyUNy25aLwv1uQHvJPiS98bq7q4WSfJyd8bq7qkgeKczm8F6guGcvD4jN4KdYrzObwXqC4Zy8XiM3giBOVsUXG8j8lrrYouN5H5ICGZWc7l2R/Dauxk3zdvefvFcfKzncuyP4bV2MnObt7z94oDprBldzM96L3rOsGV3ND34vegItk5zhndfulTBQ/JznDO6/dKmCA26H1vL5qvMW5xP40u+VYVD63l81EcVwB7pZXscDnSPdZ2jW4nWgO1hfIQ+GzdC226xtHvWHDaR7YYmkWIY0HSNdlttpzcataAifCwfsqXxZNwKs5tQV35TUgkYxpAIDybEXHF6lGTkfTPN3RD8Jc0ewFUq8G88js4bcxozhKXVn4lYK2OCsXoZR11Eo9sUa8x5G0g/q7Dtzne8qS4Bh8cERZGxrGl5dmtaAL5oF/wAgsLeDU82dTFsTpXFDycE9qKglycqG6mZ/ccD+RsVqtybqzqp5PMAe8q2W4f2LYbRDqSdHMp2WJytuVkk88vErvI/JuqjrqaV8RYxsl3EvjNhmOGoG/SphlpgDKiSJzs64jLbtdbRnE6tXSV3KWls9p6is1dBnFp6hb81tpU8oNFW+vpXNZVHpkstO0rY8HzXHlngdWY0n2/8ApZWcHEXTLMdgjHyU+ZShZBTrB0E2baeKV6cFCMskuBq4VhjYaEUzSS1scjQXWubucdNtq5D8Bifx4mO70bSpS1n1LdhWEQKxyNEjmeWk5ueereZH2ZNU41QQ/wCjH/BdPCsMjifnMjYw5pF2xtabaNGgLfESyRssVhGkk8zbUupzTTZ7SKaRVgpDUNy35aPwv1uUyUMy35aPwv1uUoGXJPk5O+N1dxcPJPk5O+N1dxCB4rzObwXqC4Zy8PiM3grDfCHwuY4Xa5jmkaRcFRxuSxZLHJE67Wva4sfrAB6HDWgOys9HxvI/JIUp6x+azQQZpve+i2pARXKbB5XzvlYA4EM+qDZwswDp16lu5PQuEDWlrgQ59wWkEfW6l3JoruvsWSJtghJpiJ3UVsVkd483urNZDxcWUA49Lg8QkEgYGuF9Lfq3uLaQNC6Yp29X5le2M0r2gFEwC9hZaskF3E9pK3AvJagPMbbADsXuyYQgMNXHnAbfksDaYLdISzVi1mZKWRriBZ4W2HmnZMIo5BybMAhXsRrIhTkRmeGsXpzbppqRmeA1PNTQhAkZqaEArIsmhAJIppFANaeIYfHMA2RocLaOsdoOsLcSKA5OGYEIc8NeS1zg4ZwF26LWv0rfFIOsrOE0B5DQBYJBi9pIBoQhAIhMIQgBCEIATSQgGhJCAaEkIBoSQgGhJCAaEkIBoSQgGhJCAaEkIBpIQgBJCEB//9k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/>
          </a:p>
        </p:txBody>
      </p:sp>
      <p:sp>
        <p:nvSpPr>
          <p:cNvPr id="5126" name="AutoShape 17" descr="data:image/jpeg;base64,/9j/4AAQSkZJRgABAQAAAQABAAD/2wCEAAkGBhAQEBANDxAPDw8QEBANDQ0PDA8PDw0QFBAVFBQQFBIYHigeGBkjGRISHy8gIycqLCwsFR4xNTwqNiYrLCkBCQoKDgwOGg8PGjUgHyQsKSkpKiwtKTUpMCksKSkpLCkpLiwvKSsuLywvLCwsLCkqLSkpKSwsLDIwKSwsLCksKf/AABEIALsBDQMBIgACEQEDEQH/xAAcAAACAgMBAQAAAAAAAAAAAAAAAQYHAwQFAgj/xABMEAABAwIBBgoGBwMJCQAAAAABAAIDBBEFBhIhMXGyBzIzNEFRYXJzgRNCkbGzwRQiI3SCocI1UtElNkNEYmOEkpMWJFOUo8PS4fD/xAAbAQEAAgMBAQAAAAAAAAAAAAAAAQQCAwUGB//EADsRAAIBAgMDBwkHBQEAAAAAAAABAgMEBREhMVFxEjI0QYGhwRMiIzNhcpGx0UNSYrLh8PEUFkJzogb/2gAMAwEAAhEDEQA/ALnQhNAa1bXxwtz5XFjOmQtcWM7XOAs0dpsF7pauOVokikZKw6nxva9h/E02WZRvEMiWZ7qmhlfh9SdLnwAegmP97BxXbdB2rF59RtgoS0k8vb1fX58CRosoccsqmiIjxamzY7hrcRpQ6Smd1Z7dcZ/+spVQYjDUMEsEjJWH1mODhsPUewopJ6GVShOmuU1mt62fHw2meyLJoWRoFZFk0IBWRZNCAVkWTQgFZFk0IBWRZNCAVkWTQgFZFk0IBWRZNCAVkWTQgFZFk0IBWRZNCAVkWTQgFZFk0IATQhACLJoQHiSMOBa4BzSCHNIBDgdYIOsKG4lwchjzU4XM6gqNZjaT9Gk7CwaWeVx2KaoWMoqW03Uq9Si84PL5PiivoOECpo3tp8YpnRkmzKqIAxydo9V3kQexTXDcWgqWekglZK3pzTpb2OadLTtCzVdHHMx0UrGSxuFnRvYHNcO0FQLFuDF8LvpOEzugkGkU75XBmyOXjN2OuNi1+fHZqu8uJ21xpL0ct65vaurs09hYSLKtcO4SqmlkFLilO9rx62aGSkfvAcSQdrSFPMJx2nqm51PK2S3GaND2d5h0hZRqRlp1mq4sa1BcprOP3lqvj9cjesiyaFsKQrIsmhAKyLJoQCsiyaEArIsmhAKyLJoQCsiyaEArIsmhAKyLJoQCsiyaEArIsmhAJIppFANAQgIBoQhACEJoBJoTQGlimDwVUZhqImTRn1Xi+aetp1tPaLFV1jPBhUU7vpGGSukDfrNgfJmTx+FNovsdbaVaSFhOnGe0t217WtnnTem7q+BVODcKFTA/6PXROe5mh4cz0NVHtadD/wAtqsLBspKasF4JWuda7oj9WVu1h0+YuEY7kzS1rMypia+3EkH1ZY+1kg0jZqVa47wa1lIfTUjnVcTTnNDTmVkXaLaJNrbHsWn0lP8AEu86adle870U965r7OruLdQqjwDhRqYj6OoH0lrTmuD/ALOojt0E9J7HC/arFwTKykrNEMo9J0wyfUlH4Tr2i62QrRnxKd1hlxbLlNZx+8tV+naddCaFtOaJCaEAkJoQCQo7XZd0lNOaWr9LTP1sfJEXQysJ0Pa9l9G0CxBupBFK17Q9jg5rgHNc0hzXA6iCNYUJp7DZOlOCTksk9m49ITQpNYkJoQCQmhAJCEIBFCChAJIppFANAQgIBoQmgBNJNACEIQAhCEAIQmgODlHkVSVwvNHmzAWZUxHMmb1fW9YdjrhVhj+QVdREyNBq4G/WE8DSJowOl8Q0+bbjYrtRZaqlGM9p0bPEq9q8oPNbnsKcye4TamEBshFXDq+u60rewSa/JwKsDCcvqGoAHpRC/wD4c9ozfsdxT5FPHMgaGrcZHxejmOueB3opHd71X/iBURxLgkmbc007JR+5M30T9mc27T7AtOVWns1R1HUw291mvJS3rZ9PlxLOY8EZwIIOkEEEHzTVGTYZiNAc4sqacD+kjc70R2vYS32ro4fwm18ds90dQ3+9jAcfxst+d1KuUtJLIwlgM5LlW9RTX74rvLiQoFh/C3C6wngkjPS6NzZW+w2PvUlw/LGhnsI6mLOPqSH0T/Y+1/Jbo1YS2M5dbDrqjz4PjtXxWZjyvyUixCAxPs2Vt3U81rmJ/b1tNgCPmAqowPKWtwid9JIDZjrSU0hPoz/aYei40hw0HpurzB6Rq6D0FRXL3IhuIRZ8YDauIH0LzoEg1+ieeo9B6D2ErCrTz86O0s4fexp+hrrOD39X77tp0sncqqeubeJ2bIBeSB9hIztt6w7R+S7C+cKWolhkzTnwzxOIvcskY9psR1ghWZktwnA5sNfZp1NqmizT4jRq7w0dYGtYU7hPSejLl7gkorytt50d3Wvr8+JYaEo5A4BzSHNIBa4EEOB1EEawmrR5wEFCCgEhCEAihBQgEkU0igGgIWlW4vFC5rHk5zhnNAA0i9tZQG8muO/KEerGTtcB7rrJS48x2iQZh6De7fPqQHUTXlrgdI0g6iDcFekAIQhACEJoAQhNACEIQAhCEArLjYpkbQ1NzJTsDzrkjvFJtLm2v53XaQoaT2mdOpOm+VBtP2FcYnwRazS1BHVHUMv/ANRn/iVE8TyJrqe5kp3vYP6SH7Zm36ukeYCvNCrytoPZodqhj11S0k+Uvbt+K8cz58ocYqID9hPLFbW1kjg3zZq9oUkoOFGuj0SeiqB/bZmP/wAzLD8lZ+J5O0tTy8EUh/fLLSDY8WcPaofjPBZTBpkiqHUwGk+nLZIh+IkEeZK1OjUhzWdOOK2N1pcU8nvyz71qQzLHGKbELVLIX09Y2zX2c18VQ0aru0EOHQbatB6LR+F5t9YWI9h7Vs4nFHBJ6MTwT/3lO90jNhJA07LrC1wOkaVVm235x6G1pUqcEqL03fzqd/JrLKooSAw+kgvd1O8nN7Sw+odmjrBVs5P5UU9azOhdZ4F5IX2Eke0dI7RoVELJT1L43tkjc5j2m7XscWuaewhbKVeUNNqKWIYRRu/OXmz37+P12n0Sgqv8l+E5r82Gusx2ptSBaN3iNHFPaNGxT5rwQHAgggEEG4IOogrowqRms0eGurOtaz5NVZbn1PgNCELMqCKEFCASRTSKAah2W/KxeGd8qYqHZb8rF4Z3ypQDJlgex+f9bNc0Nub2FtS7jYWjU1o2NC4mSfEl77d1d5CDZfUeigdLa+Yxz829r2ubXXHjyuz9DGsB/dcST8rro4jzSbwZPcVA8O5aLxWbwQEvZjU5IOaCP3RGbHzXXo630mgscx2ux1eRWms9FxvIoSbyYUQygx2aKpfG15zA1hDRotdoJ0he6J8k7BJ6RwBJFnPcTcFAS1C4dIJY9Utx+65pcPzNwuvJUtY0Pe5rG6LucbAE6goBlQtJ2MwD+kB2NcfkkzG4SbZxHa5pA9qA3k15Y8OF2kEdYIIXpACE0IDXrK6KFhlmkZFGNb5HhjR5lQ7FuF2ghuIfSVTuj0bMyO/ffb8gVOHNB0EAjpB0grlyZKULnGR1HSlx1u+jR3P5LCXK/wASzbyoJ+mTfB/v5lV4pwsYhNcQMjpWHU4N9JJbvv0exqitbUTVDs+pqJJnf25C+2y+geQX0E3J2jGqlph/hov4LKzCadvFghGyGMfJV5UZy2yO3RxW0oero96/k+dWQsGoDaSCs4YTqBOwEr6JbTMGpjBsY0L2AsP6T8Ra/uRLm0v+v0PndtFKdUUp2RPPyWdmC1J1U1SdlNL/AAX0Ci6n+kW8wf8A6WfVT7/0KEZkzWnVSVX/AC0g+SkuS78YoyGtpKiWC/1qeRuaB2sceIfy7FaqFnG2UXmmVq+PSrQcJ0ote3MwUdQZGNeY5IiRpjkAD2HqNiR7CsyEK0eeer0EUIKEIEkU0igGodlvysXhHfKmKh2W/KxeEd8oD1knxJe+3dXdXByS4kvfburvKSD1iXNJvBk9xUDw3lovFZvBTzEuZzeDJ7ioHh3LReKzeCAnSz0XG8j8lgWei43kfkgIdlbzuTux7gXWya5u3vv965OVvO5O7HuBdbJrm7e+/eQHUWLKzmZ2xbwWVYsrOZnbFvBCSKYAbzsYSS0h123NjZpOpSwUzB6rf8oUSyd5wzY/cKmKEG3hrQM6wA1ahbrUerssJWTSxZrM1kj2BwBJsHW0glSLDvW8vmq9xnnM/jSb5QklsOIVMjWva9oa4Bw+q0Gx8it6lrpRYSZjh1i4P8Fz8J5CHw2+5bjdY2hCDexDFIacB08rIg45rS9wbnG17DrXMflvQD+ssPdbI73BcHhZP2NN4zvhlVhK4gaCdfWqtWrKD0OrY2cLmUYttZl202W1BIc0VDWno9I18QP4nABdmOVrgHNcHNOpzSCD5hfOeces+1WvwTcyl+8v+FEsaNdzlk0XsRwaNpR8rGWeqWWRN0lTT8u8QOupcO7HE33NWm7LauJv9Jm/1LD2ALKVzFdRTt8JrXGfIa0LxSVYZKZfVktVBTSuZIyV+Y5zowHgZpNw5turpBUxyjyxhoXsjkjle6Rpe3MzLAA203IWyFWMo8or3VhWtqipz2tZ6HeQVBZOFiEaqeT8UrB7gV6puFemJ+0hlZ2tLZB8io8vT3iOHXMlyowbXsJuhamH4rFPC2qjd9k4OcHvGZYNJBJvq0gry7G6Ua6mnG2oi/itvKW0qOnJNxa1W03Chc7/AGjo72+lU9+j7dn8VvRTNeLsc1w62uDh7QiaewhxlHaj0kU0ipMRqHZb8rF4R3ypioblvy0XhfrcpQPeSfEl77d1d1cLJPiS99u6u6hB6xPmc3gye4qCYby0Xis3gp1ifM5vBk9xUFw3lovFZvBATlbFFxvI/Ja62KLjeR+SAhuVvO5Nkfwwutk3zdvefvLk5W87k2R/DC62TfN295+8gOosWVvMz3ot4LKsWVvMz3oveEBFMnecM2P3Cpgofk7zhmx+4VMEBuYd63l81XuM85n8aTfKsHD/AFvL5qvcY5xP40m+UBLMJ5CHw2+5bjdY2hamFchD4bPcttusbQgI3wsn7Gm8Z/wyqwm1DarO4WeSpvFf8NVjNqCoXG1nosH9bT4vxMKtjgn5lL95f8KJVOrZ4KeYy/eZPhRLVbc87+P9DfFFYLVW0tVYVDVgn2nZ4nbyJH8o0ni/ocpNwq84p/Bd8QqNZED+UaTxf0OUk4VecU/gH4hW6l6p8SjjfS4e74sgc/QsayzdCxKtPaehw7o0O35stjBv2A77rVb8qrB2gHzVn4R+wD91qd+RVg/UdhVufNjwPHx6XU99/mNcvPWfaVLeC7n/APh5vexRFS/gt5+fu8u8xVqPPR67EklaVPdZbaRTSK658zGoblvy0Xhfrcpkoblvy0XhfrcpQPeSfEl77d1d1cLJPiS98bq7qEDxPmc3gv8AcVBcN5eLxWbwU6xTmc3gv+aguGcvD4rN4IgTlZ6LjeR+SwLYouN5H5ICG5W87l2R/Dautk3zdvefvLkZWc7k2R/Dauxk3zdvefvIDprDlbzM96L3hZlgyu5me9F70BFsnecM2P3Cpgofk5zhmx+4VMEBt4f63l81XuL84n8aTfKsKg9by+ar3F+cT+NJvlAS3CuQh8NnuW2zWNo961MK5CHw2bq226xtHvQEZ4WeSpvFk3FWU2oKzOFg/ZU3iybgVZzagufcbWeiwf1tPi/Ewq2OCrmEv3iT4UaqdWxwWcwl+8S/CjWu2553sf6I+KKwWstkLWWFTqNeCfadnidzIf8AaNJ4p+G5SThV5zB4B+I5RzIb9o0niH4b1IuFTnMHgf8Adct1L1T4lHG+mQ93xZBJuhY1kn6FjVae09Dh3RodvzZa+FfzfP3Wo35FWL9R2FWdhv8AN8/dZ996rF+o+atz5seB4+HS5/7H+Y1lMOCznx+7S70ah6mHBWf9+d92l3o1Wo89Hr8T6JU4MtpIppFdc+ZDUNy25aLwv1uUyUNy25aLwv1uQHvJPiS98bq7q4WSfJyd8bq7qkgeKczm8F6guGcvD4jN4KdYrzObwXqC4Zy8XiM3giBOVsUXG8j8lrrYouN5H5ICGZWc7l2R/Dauxk3zdvefvFcfKzncuyP4bV2MnObt7z94oDprBldzM96L3rOsGV3ND34vegItk5zhndfulTBQ/JznDO6/dKmCA26H1vL5qvMW5xP40u+VYVD63l81EcVwB7pZXscDnSPdZ2jW4nWgO1hfIQ+GzdC226xtHvWHDaR7YYmkWIY0HSNdlttpzcataAifCwfsqXxZNwKs5tQV35TUgkYxpAIDybEXHF6lGTkfTPN3RD8Jc0ewFUq8G88js4bcxozhKXVn4lYK2OCsXoZR11Eo9sUa8x5G0g/q7Dtzne8qS4Bh8cERZGxrGl5dmtaAL5oF/wAgsLeDU82dTFsTpXFDycE9qKglycqG6mZ/ccD+RsVqtybqzqp5PMAe8q2W4f2LYbRDqSdHMp2WJytuVkk88vErvI/JuqjrqaV8RYxsl3EvjNhmOGoG/SphlpgDKiSJzs64jLbtdbRnE6tXSV3KWls9p6is1dBnFp6hb81tpU8oNFW+vpXNZVHpkstO0rY8HzXHlngdWY0n2/8ApZWcHEXTLMdgjHyU+ZShZBTrB0E2baeKV6cFCMskuBq4VhjYaEUzSS1scjQXWubucdNtq5D8Bifx4mO70bSpS1n1LdhWEQKxyNEjmeWk5ueereZH2ZNU41QQ/wCjH/BdPCsMjifnMjYw5pF2xtabaNGgLfESyRssVhGkk8zbUupzTTZ7SKaRVgpDUNy35aPwv1uUyUMy35aPwv1uUoGXJPk5O+N1dxcPJPk5O+N1dxCB4rzObwXqC4Zy8PiM3grDfCHwuY4Xa5jmkaRcFRxuSxZLHJE67Wva4sfrAB6HDWgOys9HxvI/JIUp6x+azQQZpve+i2pARXKbB5XzvlYA4EM+qDZwswDp16lu5PQuEDWlrgQ59wWkEfW6l3JoruvsWSJtghJpiJ3UVsVkd483urNZDxcWUA49Lg8QkEgYGuF9Lfq3uLaQNC6Yp29X5le2M0r2gFEwC9hZaskF3E9pK3AvJagPMbbADsXuyYQgMNXHnAbfksDaYLdISzVi1mZKWRriBZ4W2HmnZMIo5BybMAhXsRrIhTkRmeGsXpzbppqRmeA1PNTQhAkZqaEArIsmhAJIppFANaeIYfHMA2RocLaOsdoOsLcSKA5OGYEIc8NeS1zg4ZwF26LWv0rfFIOsrOE0B5DQBYJBi9pIBoQhAIhMIQgBCEIATSQgGhJCAaEkIBoSQgGhJCAaEkIBoSQgGhJCAaEkIBpIQgBJCEB//9k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/>
          </a:p>
        </p:txBody>
      </p:sp>
      <p:pic>
        <p:nvPicPr>
          <p:cNvPr id="5127" name="Picture 16" descr="http://www.gatfertilizers.com/wp-content/uploads/2013/07/irrigation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270000"/>
            <a:ext cx="20161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18" descr="data:image/jpeg;base64,/9j/4AAQSkZJRgABAQAAAQABAAD/2wCEAAkGBxMREBUPDxQUEBUVFBQWGRcVFxQUFRwYFxcYFxUWFRQYHCggHRolHBYUITEhJSkrLi4uFyAzODMsNygtLisBCgoKDg0OGxAQGi8kICUsLDcuNCwsLCwsLCwsLCwsLiwsLCwsLCwsLCwsLCwsLCwsLCwsLCwsLCwsLCwsLCwsLP/AABEIAKYAuAMBEQACEQEDEQH/xAAcAAEAAgIDAQAAAAAAAAAAAAAABgcBBAIDBQj/xAA/EAABAwICBQgJAwIGAwAAAAABAAIDBBEFMQYHEiFRE0FCU2FxgZEUFRYiMlJVk6EjscGS0WKiwtLi8CQ0gv/EABsBAQACAwEBAAAAAAAAAAAAAAAEBQEDBgIH/8QAMhEBAAIBAgMFBgYDAQEAAAAAAAECAwQREhQxBSFBUZETFjJSU3EiYaGxwdFCgeEGgv/aAAwDAQACEQMRAD8AvFAQEBAQEBAQEBAQEBAQEBAQEBAQEBAQEBAQEBAQEBAQEBBp1OIsjttOa0E2Bc4Nv3XWJmI6vVaWv8Mb/ZsxSbSy8uaAgICAgICAgICAgICAgICAgICAg1q6oDGlzjsgAkng0ZlJnaN5ZrWbTFax3y+fdKcbdW1DpnX2B7sbTzN/ucyqnLk47bvoPZ+jrpcMUjr4/dYmqvSIyxmllN3wgbJJ3ujP8tP7qZpsnFHDPWHN9uaL2OSMtI7rdfv/ANWMCpShZQEBAQEBAQEBAQEBAQEBAQEBBxe6wuUFX61tIiAKKM73jalPBvRZ45qHqsu34IdJ2BouK3MW8On9qvUB1bewXFH0s7KiPNh3ji0/E094Xul+C0Sj6rT11GKcdvH930NhFa2aJsjDdrmhzT2H+2St6zvG8PneTHbHaaW6w3ll4EBAQEBAQEBAQEBAQEBAQEAoPG0mxllLA+d+8MG4fM7otXi94pXilI0umtqMsY6+P7eL58rap80jppTtPe4uce0/wqm0zM7y+iY8dcVYpTpDgyNzr7ILrAuNhewGZPYsREyza0V23nq4o9LI1T4+QTQvPF8X+tn7EeKmaTJ/hLl+39F01FftP8Stdjri6nOYckBAQEBAQEBAQEBAQEBAQEHCV9h283egpHWVpB6TUchGbxQkjdk6TJx8MvNVupycc8MdIdp2JoZwYva2ja1v2Q5R5Xa3tXmjYgpnSTtu+ob7wPNHbc3xvdWOnxcNd58XF9sa+cuaK457qdPv5q20lwZ1HUvpzctG9h4sOX9lByY+C0w6nQ6uNVhjJHXx+7z6SpdFI2WM2exwc09oXmszE7wkZcdctJpbpL6F0axdtVAydmTxe3B3Sb4FW9L8dd4fOtVp7afLbFbw/Z7C9NAgICAgICAgICAgICAgICCGaxNJPRaezD+rLdsY5wOm/wALhaM+Xgr+crTsnRc1m7/hr1/pSAVY7tJ9AMA9Lqdp4vFDZz+BPRZ+Pwt+nx8du/oqe19by2Has/it3R+X5roKs3DIlrHwH0ml5ZgvLBdwtmWdJv4BUfU4+Ku8eC57F1vsM3Bafw2/fwU6FWu2lONV2PcjOaV5syYgtvkJB/uH7KTpcnDPDKg7e0ftMftq9a9ft/xdEbri6sXHuSAgICAgICAgICAgICAg1a6oDGlzjsgAkk8zRmUmYiN5ZrWbTEV6y+ftKMbdW1Lpzub8LG8GDLxOaqcmSb23fQtBo40uGMcdfH7vLhic9wYwFznEBoGZJyC1xvvtCVe1a1m1p2iF76MYK2jpmwDe74nni85+HMrbFj4K7Pn2u1dtVmnJPTw+z1VsQxBSWnWBeh1ZDB+lJd7P9TfA/uqvPj4LflLvOydbzWCJt8Ud0/wjwJFiDYggg8CN4K0rKYiY2lfmhOPispmym238Mg4PH8HNWuLJx13fPu0NJOlzzTw6x9klW1CEBAQEBAQEBAQEBAQcXusLlBV2tfSKwFDGd7xtS25m9FnjmVD1WTb8EOk7A0XFM6i/h0/tWCgurWJqrwC7jXyjc27Ygec9J/huAUzSY+/jlzXb+t2jl6/7WWpzlRAQeFpngfplK5gH6jPfjP8AiA3t7iFpz4+OkrDszWTpc8Wn4Z7pUb+P+5Krd+k+r7HfRKoB5tFNZjuAPQd4Erfp8nBfv8VT2xo+Ywb1+KvfC94X3Cs3DOxAQEBAQEBAQEBAQEHi6T4yylgfM/Jg3D5nn4WjxXjJfgrMykaTTW1GWMdfH9nz7V1T5pHTSnae87Tj2nh2KpmZmd5fRMWKuKkUrHdDbwDCX1lQynjv7xu53ysHxOK9Y6cduFp1eqrpsU5Lf6/OV80lMyKNsUY2WMaGtHYFbVjaNofPMmS2S03t1l2rLwIMoMIKi1m4D6PUCojFo57k2yEg+IeOartTj4bbx0l2fYesnNh9nafxV/WENIUZedF2attIvSaYMebyxWY/iR0H/i3grPT5OOm3jDhe19Hy2feI/Dbvj+YTZb1UICAgICAgICAgIOuV9h28yCkdZOkHpNRyEZvFCSLjJ0nSd4ZDxVbqcnFbaOkO07F0PsMXtLx+K36Qh5KjrtcOrjR/0an5eQWlmAJv0WdFvje5VjpsfBXeesuJ7a13MZfZ1+Gv6ylykqZ1zTsZYPexhOQe5rSe4EoO0hBhAQedpBhDaynfTv3bQu08Hj4T5rxkpF6zEpOk1U6bNXJH+/soWeF0bnRyAtcxxa4HmIzVRMTHV9Epet6xas90vV0Sxw0dUyboH3ZBxYcz4ZrZiycFt0PtHR81gmnjHfH3fQVJMHNBBBFgQRkQciFbbx4Pn0xMTtPV3oCAgICAgICAgFBCtYuknotPZh/Vlu1nYOk/8/laNRk4K93WVr2ToeZzb2+GvX+lJKsd0lGr/R/0yp2pBeKGzndruiz8XW/Bi47d/RU9r67lsO1Z/Fbp+X5roJVm4Z52kGKCkpJqtwvyUbnAcT0R52QVloRoO3FYTieMPlnknc4xta8sDWjdtC3bkMtyCU4dA3AqeaSsrHz0u03kWvF5WnnaD0id27JBoUmtiI2kqKOrpoHEBs7mF0Z4XNreRQWBTzNkY2SNwex4DmuG8EHIgoOaCsta2BbL210Y3P8AcltzO6DvHJQdVj2/HDquwNbxROnt4d8fyr5Q3SrZ1VaQ8pEaWQ+/CPdvmYz/AC0qfpcnFXhnwcd27ovZZfbV6W6/dY4KlqFlAQEBAQEBAQatfUtjYXPOy0AlxPMBmViZiO+Wa1m0xWvV8+6TY06tqXTnc34WN4MGXic1VZck5LbvoWh0ldLhjHHXx+7zIIXPcI4wXOcQ1oHOTktcRMzEQlXvWlZtbpCxqvSykwAQYfI10r3N5SZ0diWuORI5+fdwCtsVOCuz57rtVOpzTknp4fZKcC0xoa3/ANaoY53yOPJv/pctiI3NI8JFZSTUjjsiWMtB4HNp7rgIIBo5pRUYXTMw+voKlz4QWsfAwyMe2+6xHOg6takXpWJYVSTXbBIS8g7gSXC7T22Ab/8ASCZax6iKHCqrlQ0M5IxtabAbR3Ma0cQg1dU8T24PSiW9yHFt/kLvdQS1Br4hRMnifBKLte0tP8HvC82rFomJbMOW2K8ZKdYUHiuHPppn08os5jrd45nDsIVTas1naX0XT5658UZKdJcsFxN9LOyojzYd44t6TT3hKXmlt4edVpq6jFbHbx/d9D4TWsmjbJGdprmhzT2Hm7wreLRMbw+d5Mdsd5pbrDeWXgQEBAQEBBhzrC5QVXrX0h3ChjO9w2pbczeizx3kqHqsm34IdL2DootM6i8dPhVkoLqUz0Nijo6ebGqse7E0iFp3bTzu3eNgPFTNLj/zlzXb+t2jl6//AF/SmcaxSSrnkqZ3bUkji4nm7AOwDcpzlmkHWNxuQS/R/WViNHYMmMrB0JhyjfM7/wAoLM0e1308lm1sTqZ3zR3ezv2cwglWK0OH45AGMnbKWHaZJC8CWN3HZO/hutzIPHm1ayVD2DE8QmrIYzdsZAZe3zu/nNBtyV5OJQMwuWSeMO2aljbOoo4mtsNl9rCS9rAE86CboCCBa08C5SMVsY96P3ZLc7OZ3gomqx7xxR4Oh7B1nBecFuk9Pv8A9VaoDrlk6psfsXUUh4viv/nZ+xCm6TL/AIS5f/0Gjju1Ff8Af9rYa64uprmGUBAQEBAQeJpRjTaSB879+wNw+Z5+Fq8ZLxSvFKRpNNbUZYx18f0h8/VdS+WR0sh2nvJc49p/hVMzMzvL6Jjx1x0ilekNvR/B31lQynj6W9x+VozK9UpN52ho1mqrpsU5LeHT85a2uPSVkszMNpT/AOPSe7uydINxJ42y7yVbREVjaHz3Je2S83t1lW5WXhhAQZQdlNUvjdtxudG4c7SWnzCCdYHrar4Byc5ZWxEFpbMPesdxAe2x87oJpoLp1hEUjiwS4dyg3xOc59NtHpNA+E/hBa9FVxzMEkEjJmnJ0bg8eYQdyDjLGHtLHjaa4EEcQcwkxvGzNbTWYmvWFD6TYKaKpfTm5bmw8WHL+yqcuPgts+haHVxqsMZI6+P3aFJUvikbLGbPY4Oae0LxE7TvCTkx1yUmlukvoTRrF21UDJmZPF7cHdJvgVbUvx1iz51qtPbT5bY7eD2F7aBAQEBB1zPsO3mQ32UhrH0g9KqORjdeKEkbsnP6TvDJVuoy8Vto6Q7bsXQ+ww8d/it+kIgSoy5TCsrBgmFGYnZra0bMY6TGW3m3Na9+8hWWmxcNd56y4ntnXcxl4K/DX9Z81IOdc3JupKmcUBAQEBAQEG9heLz0ztumlkhP+BxHmMigsXR/XXVxWbWsZVN+Yfpy99xuPkEFl4BrPw2qs3lvR3m3uzDYFzzB/wAJQdmsPBBV0vLw2fJCC4FpB2mdJtx3XUbU4+Ku/kuOxtb7DNwW+G3X8p8FPXVa7dONV2PcjOaV7rMlN2XyEn/LJS9Lk2twz4qDt3R+1x+2rHfXr+cLojfcXVg49yQEBBgoITrH0k9Fp9iM/qy3aziG9N/5sFo1GXgrtHVbdj6Hmc3Fb4a9f4hSgVY7l30U4jkZI5glDXB2wSQDbIEjmWYnad2vLSb0msTtv4pJi2mEdU4PqsPpZ3NFgX7RsOA4KVzk+Sg928X1J9Gj64o/pVD5OTnLeTPu5i+pPoeuKP6TQ+Tk5y3kx7uY/qT6Hrij+lUPk5Oct5Hu5i+pPoeuKP6VQ+Tk5y3ke7mL6k+h64o/pVD5OTnLeR7uYvqT6Hrij+k0Pk5Oct5Hu5j+pPoeuKP6VQ+Tk5y3ke7mL6k+h64o/pVD5OTnLeR7uYvqT6Hrij+lUPk5Oct5Hu5i+pPoeuKP6TQ+Tk5y3kz7uYvqT6Hrij+lUPk5Oct5Me7mL6k+j08L07FMC2moqeFpza1z9n+nJOcnyPdzF9SfRFKqQPe57WiMOcSGjeBfmB4KLad53dBjrNaRWZ328XW1xBBabEG4IzBGRWHqYiY2mO5fehGPCspmykjb+GQcHjnt25q1w5OOu7592jpOVzzTwnvj7JMtqEICDrqD7pQULrElkOIS8tuAsGXy2ObZVXqd/aTu7vsauONJXg8ev3RraHFaN1ptJtDijOxtDihsbQ4hDY2hxCGxtDihsbQ4hZNjaHELDGxtDiE3NjaHFDY2hxCBtDiEDaHFA2hxCBtDiEDaHFA2hxQTfVPUyCrfGy5jfHd/AFvwHv3kKVpJninyUP8A6ClJwRafiie7/a6mHcrFxzkgIMEINCqwiKW3KMZJbLbaHW7iViaxPWHumS9O6lpj7S1/Zum6mH7bVjgr5NnM5vnn1PZum6iH7bU4K+RzOb559T2bpuoh+21OCvkczm+efU9m6bqIfttTgr5Mczm+efU9m6bqIfthOCvkzzOb559T2bpuoh+2E4K+RzOb559ZPZum6iH7bU4K+RzOb559T2bpuoh+21OCvkczm+efVj2bpuoh+2Fj2dfI5rN88+rPs1TdRD9tqzwV8jmc3zz6ns1TdRD9tqcFfI5rN88+p7NU3UQ/banBXyOaz/PPqezVN1EP22pwV8jms/zz6sezVN1EP2wnBXyOaz/PPqz7NU3UQ/bCx7Ovkc1n+efVj2apuoh/oCzwV8jms/zz6s+zVN1EP9ATgr5HNZ/nn1bVFhccW6NjGDgxobfvtmsxWI6Q13yXv8czP3byy8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60338" y="-944563"/>
            <a:ext cx="219075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/>
          </a:p>
        </p:txBody>
      </p:sp>
      <p:sp>
        <p:nvSpPr>
          <p:cNvPr id="5129" name="AutoShape 20" descr="data:image/jpeg;base64,/9j/4AAQSkZJRgABAQAAAQABAAD/2wCEAAkGBxMREBUPDxQUEBUVFBQWGRcVFxQUFRwYFxcYFxUWFRQYHCggHRolHBYUITEhJSkrLi4uFyAzODMsNygtLisBCgoKDg0OGxAQGi8kICUsLDcuNCwsLCwsLCwsLCwsLiwsLCwsLCwsLCwsLCwsLCwsLCwsLCwsLCwsLCwsLCwsLP/AABEIAKYAuAMBEQACEQEDEQH/xAAcAAEAAgIDAQAAAAAAAAAAAAAABgcBBAIDBQj/xAA/EAABAwICBQgJAwIGAwAAAAABAAIDBBEFMQYHEiFRE0FCU2FxgZEUFRYiMlJVk6EjscGS0WKiwtLi8CQ0gv/EABsBAQACAwEBAAAAAAAAAAAAAAAEBQEDBgIH/8QAMhEBAAIBAgMFBgYDAQEAAAAAAAECAwQREhQxBSFBUZETFjJSU3EiYaGxwdFCgeEGgv/aAAwDAQACEQMRAD8AvFAQEBAQEBAQEBAQEBAQEBAQEBAQEBAQEBAQEBAQEBAQEBBp1OIsjttOa0E2Bc4Nv3XWJmI6vVaWv8Mb/ZsxSbSy8uaAgICAgICAgICAgICAgICAgICAg1q6oDGlzjsgAkng0ZlJnaN5ZrWbTFax3y+fdKcbdW1DpnX2B7sbTzN/ucyqnLk47bvoPZ+jrpcMUjr4/dYmqvSIyxmllN3wgbJJ3ujP8tP7qZpsnFHDPWHN9uaL2OSMtI7rdfv/ANWMCpShZQEBAQEBAQEBAQEBAQEBAQEBBxe6wuUFX61tIiAKKM73jalPBvRZ45qHqsu34IdJ2BouK3MW8On9qvUB1bewXFH0s7KiPNh3ji0/E094Xul+C0Sj6rT11GKcdvH930NhFa2aJsjDdrmhzT2H+2St6zvG8PneTHbHaaW6w3ll4EBAQEBAQEBAQEBAQEBAQEAoPG0mxllLA+d+8MG4fM7otXi94pXilI0umtqMsY6+P7eL58rap80jppTtPe4uce0/wqm0zM7y+iY8dcVYpTpDgyNzr7ILrAuNhewGZPYsREyza0V23nq4o9LI1T4+QTQvPF8X+tn7EeKmaTJ/hLl+39F01FftP8Stdjri6nOYckBAQEBAQEBAQEBAQEBAQEHCV9h283egpHWVpB6TUchGbxQkjdk6TJx8MvNVupycc8MdIdp2JoZwYva2ja1v2Q5R5Xa3tXmjYgpnSTtu+ob7wPNHbc3xvdWOnxcNd58XF9sa+cuaK457qdPv5q20lwZ1HUvpzctG9h4sOX9lByY+C0w6nQ6uNVhjJHXx+7z6SpdFI2WM2exwc09oXmszE7wkZcdctJpbpL6F0axdtVAydmTxe3B3Sb4FW9L8dd4fOtVp7afLbFbw/Z7C9NAgICAgICAgICAgICAgICCGaxNJPRaezD+rLdsY5wOm/wALhaM+Xgr+crTsnRc1m7/hr1/pSAVY7tJ9AMA9Lqdp4vFDZz+BPRZ+Pwt+nx8du/oqe19by2Has/it3R+X5roKs3DIlrHwH0ml5ZgvLBdwtmWdJv4BUfU4+Ku8eC57F1vsM3Bafw2/fwU6FWu2lONV2PcjOaV5syYgtvkJB/uH7KTpcnDPDKg7e0ftMftq9a9ft/xdEbri6sXHuSAgICAgICAgICAgICAg1a6oDGlzjsgAkk8zRmUmYiN5ZrWbTEV6y+ftKMbdW1Lpzub8LG8GDLxOaqcmSb23fQtBo40uGMcdfH7vLhic9wYwFznEBoGZJyC1xvvtCVe1a1m1p2iF76MYK2jpmwDe74nni85+HMrbFj4K7Pn2u1dtVmnJPTw+z1VsQxBSWnWBeh1ZDB+lJd7P9TfA/uqvPj4LflLvOydbzWCJt8Ud0/wjwJFiDYggg8CN4K0rKYiY2lfmhOPispmym238Mg4PH8HNWuLJx13fPu0NJOlzzTw6x9klW1CEBAQEBAQEBAQEBAQcXusLlBV2tfSKwFDGd7xtS25m9FnjmVD1WTb8EOk7A0XFM6i/h0/tWCgurWJqrwC7jXyjc27Ygec9J/huAUzSY+/jlzXb+t2jl6/7WWpzlRAQeFpngfplK5gH6jPfjP8AiA3t7iFpz4+OkrDszWTpc8Wn4Z7pUb+P+5Krd+k+r7HfRKoB5tFNZjuAPQd4Erfp8nBfv8VT2xo+Ywb1+KvfC94X3Cs3DOxAQEBAQEBAQEBAQEHi6T4yylgfM/Jg3D5nn4WjxXjJfgrMykaTTW1GWMdfH9nz7V1T5pHTSnae87Tj2nh2KpmZmd5fRMWKuKkUrHdDbwDCX1lQynjv7xu53ysHxOK9Y6cduFp1eqrpsU5Lf6/OV80lMyKNsUY2WMaGtHYFbVjaNofPMmS2S03t1l2rLwIMoMIKi1m4D6PUCojFo57k2yEg+IeOartTj4bbx0l2fYesnNh9nafxV/WENIUZedF2attIvSaYMebyxWY/iR0H/i3grPT5OOm3jDhe19Hy2feI/Dbvj+YTZb1UICAgICAgICAgIOuV9h28yCkdZOkHpNRyEZvFCSLjJ0nSd4ZDxVbqcnFbaOkO07F0PsMXtLx+K36Qh5KjrtcOrjR/0an5eQWlmAJv0WdFvje5VjpsfBXeesuJ7a13MZfZ1+Gv6ylykqZ1zTsZYPexhOQe5rSe4EoO0hBhAQedpBhDaynfTv3bQu08Hj4T5rxkpF6zEpOk1U6bNXJH+/soWeF0bnRyAtcxxa4HmIzVRMTHV9Epet6xas90vV0Sxw0dUyboH3ZBxYcz4ZrZiycFt0PtHR81gmnjHfH3fQVJMHNBBBFgQRkQciFbbx4Pn0xMTtPV3oCAgICAgICAgFBCtYuknotPZh/Vlu1nYOk/8/laNRk4K93WVr2ToeZzb2+GvX+lJKsd0lGr/R/0yp2pBeKGzndruiz8XW/Bi47d/RU9r67lsO1Z/Fbp+X5roJVm4Z52kGKCkpJqtwvyUbnAcT0R52QVloRoO3FYTieMPlnknc4xta8sDWjdtC3bkMtyCU4dA3AqeaSsrHz0u03kWvF5WnnaD0id27JBoUmtiI2kqKOrpoHEBs7mF0Z4XNreRQWBTzNkY2SNwex4DmuG8EHIgoOaCsta2BbL210Y3P8AcltzO6DvHJQdVj2/HDquwNbxROnt4d8fyr5Q3SrZ1VaQ8pEaWQ+/CPdvmYz/AC0qfpcnFXhnwcd27ovZZfbV6W6/dY4KlqFlAQEBAQEBAQatfUtjYXPOy0AlxPMBmViZiO+Wa1m0xWvV8+6TY06tqXTnc34WN4MGXic1VZck5LbvoWh0ldLhjHHXx+7zIIXPcI4wXOcQ1oHOTktcRMzEQlXvWlZtbpCxqvSykwAQYfI10r3N5SZ0diWuORI5+fdwCtsVOCuz57rtVOpzTknp4fZKcC0xoa3/ANaoY53yOPJv/pctiI3NI8JFZSTUjjsiWMtB4HNp7rgIIBo5pRUYXTMw+voKlz4QWsfAwyMe2+6xHOg6takXpWJYVSTXbBIS8g7gSXC7T22Ab/8ASCZax6iKHCqrlQ0M5IxtabAbR3Ma0cQg1dU8T24PSiW9yHFt/kLvdQS1Br4hRMnifBKLte0tP8HvC82rFomJbMOW2K8ZKdYUHiuHPppn08os5jrd45nDsIVTas1naX0XT5658UZKdJcsFxN9LOyojzYd44t6TT3hKXmlt4edVpq6jFbHbx/d9D4TWsmjbJGdprmhzT2Hm7wreLRMbw+d5Mdsd5pbrDeWXgQEBAQEBBhzrC5QVXrX0h3ChjO9w2pbczeizx3kqHqsm34IdL2DootM6i8dPhVkoLqUz0Nijo6ebGqse7E0iFp3bTzu3eNgPFTNLj/zlzXb+t2jl6//AF/SmcaxSSrnkqZ3bUkji4nm7AOwDcpzlmkHWNxuQS/R/WViNHYMmMrB0JhyjfM7/wAoLM0e1308lm1sTqZ3zR3ezv2cwglWK0OH45AGMnbKWHaZJC8CWN3HZO/hutzIPHm1ayVD2DE8QmrIYzdsZAZe3zu/nNBtyV5OJQMwuWSeMO2aljbOoo4mtsNl9rCS9rAE86CboCCBa08C5SMVsY96P3ZLc7OZ3gomqx7xxR4Oh7B1nBecFuk9Pv8A9VaoDrlk6psfsXUUh4viv/nZ+xCm6TL/AIS5f/0Gjju1Ff8Af9rYa64uprmGUBAQEBAQeJpRjTaSB879+wNw+Z5+Fq8ZLxSvFKRpNNbUZYx18f0h8/VdS+WR0sh2nvJc49p/hVMzMzvL6Jjx1x0ilekNvR/B31lQynj6W9x+VozK9UpN52ho1mqrpsU5LeHT85a2uPSVkszMNpT/AOPSe7uydINxJ42y7yVbREVjaHz3Je2S83t1lW5WXhhAQZQdlNUvjdtxudG4c7SWnzCCdYHrar4Byc5ZWxEFpbMPesdxAe2x87oJpoLp1hEUjiwS4dyg3xOc59NtHpNA+E/hBa9FVxzMEkEjJmnJ0bg8eYQdyDjLGHtLHjaa4EEcQcwkxvGzNbTWYmvWFD6TYKaKpfTm5bmw8WHL+yqcuPgts+haHVxqsMZI6+P3aFJUvikbLGbPY4Oae0LxE7TvCTkx1yUmlukvoTRrF21UDJmZPF7cHdJvgVbUvx1iz51qtPbT5bY7eD2F7aBAQEBB1zPsO3mQ32UhrH0g9KqORjdeKEkbsnP6TvDJVuoy8Vto6Q7bsXQ+ww8d/it+kIgSoy5TCsrBgmFGYnZra0bMY6TGW3m3Na9+8hWWmxcNd56y4ntnXcxl4K/DX9Z81IOdc3JupKmcUBAQEBAQEG9heLz0ztumlkhP+BxHmMigsXR/XXVxWbWsZVN+Yfpy99xuPkEFl4BrPw2qs3lvR3m3uzDYFzzB/wAJQdmsPBBV0vLw2fJCC4FpB2mdJtx3XUbU4+Ku/kuOxtb7DNwW+G3X8p8FPXVa7dONV2PcjOaV7rMlN2XyEn/LJS9Lk2twz4qDt3R+1x+2rHfXr+cLojfcXVg49yQEBBgoITrH0k9Fp9iM/qy3aziG9N/5sFo1GXgrtHVbdj6Hmc3Fb4a9f4hSgVY7l30U4jkZI5glDXB2wSQDbIEjmWYnad2vLSb0msTtv4pJi2mEdU4PqsPpZ3NFgX7RsOA4KVzk+Sg928X1J9Gj64o/pVD5OTnLeTPu5i+pPoeuKP6TQ+Tk5y3kx7uY/qT6Hrij+lUPk5Oct5Hu5i+pPoeuKP6VQ+Tk5y3ke7mL6k+h64o/pVD5OTnLeR7uYvqT6Hrij+k0Pk5Oct5Hu5j+pPoeuKP6VQ+Tk5y3ke7mL6k+h64o/pVD5OTnLeR7uYvqT6Hrij+lUPk5Oct5Hu5i+pPoeuKP6TQ+Tk5y3kz7uYvqT6Hrij+lUPk5Oct5Me7mL6k+j08L07FMC2moqeFpza1z9n+nJOcnyPdzF9SfRFKqQPe57WiMOcSGjeBfmB4KLad53dBjrNaRWZ328XW1xBBabEG4IzBGRWHqYiY2mO5fehGPCspmykjb+GQcHjnt25q1w5OOu7592jpOVzzTwnvj7JMtqEICDrqD7pQULrElkOIS8tuAsGXy2ObZVXqd/aTu7vsauONJXg8ev3RraHFaN1ptJtDijOxtDihsbQ4hDY2hxCGxtDihsbQ4hZNjaHELDGxtDiE3NjaHFDY2hxCBtDiEDaHFA2hxCBtDiEDaHFA2hxQTfVPUyCrfGy5jfHd/AFvwHv3kKVpJninyUP8A6ClJwRafiie7/a6mHcrFxzkgIMEINCqwiKW3KMZJbLbaHW7iViaxPWHumS9O6lpj7S1/Zum6mH7bVjgr5NnM5vnn1PZum6iH7bU4K+RzOb559T2bpuoh+21OCvkczm+efU9m6bqIfttTgr5Mczm+efU9m6bqIfthOCvkzzOb559T2bpuoh+2E4K+RzOb559ZPZum6iH7bU4K+RzOb559T2bpuoh+21OCvkczm+efVj2bpuoh+2Fj2dfI5rN88+rPs1TdRD9tqzwV8jmc3zz6ns1TdRD9tqcFfI5rN88+p7NU3UQ/banBXyOaz/PPqezVN1EP22pwV8jms/zz6sezVN1EP2wnBXyOaz/PPqz7NU3UQ/bCx7Ovkc1n+efVj2apuoh/oCzwV8jms/zz6s+zVN1EP9ATgr5HNZ/nn1bVFhccW6NjGDgxobfvtmsxWI6Q13yXv8czP3byy8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60338" y="-944563"/>
            <a:ext cx="219075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/>
          </a:p>
        </p:txBody>
      </p:sp>
      <p:pic>
        <p:nvPicPr>
          <p:cNvPr id="5130" name="Picture 22" descr="http://ec.europa.eu/clima/policies/ets/cap/images/146718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781300"/>
            <a:ext cx="12366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C:\Users\angelicabercetche\AppData\Local\Microsoft\Windows\Temporary Internet Files\Content.Outlook\VB1N2OJ7\Life_FERTIRRIGATION.jpg"/>
          <p:cNvPicPr>
            <a:picLocks noChangeAspect="1" noChangeArrowheads="1"/>
          </p:cNvPicPr>
          <p:nvPr/>
        </p:nvPicPr>
        <p:blipFill>
          <a:blip r:embed="rId5" cstate="print"/>
          <a:srcRect l="52362" t="8109" r="35039" b="81468"/>
          <a:stretch>
            <a:fillRect/>
          </a:stretch>
        </p:blipFill>
        <p:spPr bwMode="auto">
          <a:xfrm>
            <a:off x="6588125" y="3933825"/>
            <a:ext cx="18002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" descr="https://encrypted-tbn0.gstatic.com/images?q=tbn:ANd9GcRCD08jUaECla82cOa5f4530lkphlgL3EhiEmuNzjmjN1rBalj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868863"/>
            <a:ext cx="13287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13680</TotalTime>
  <Words>307</Words>
  <Application>Microsoft Office PowerPoint</Application>
  <PresentationFormat>Presentación en pantalla (4:3)</PresentationFormat>
  <Paragraphs>81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Trebuchet MS</vt:lpstr>
      <vt:lpstr>Arial</vt:lpstr>
      <vt:lpstr>Tahoma</vt:lpstr>
      <vt:lpstr>Lucida Handwriting</vt:lpstr>
      <vt:lpstr>Wingdings</vt:lpstr>
      <vt:lpstr>Default Design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Iñigo Ortiz de Urbina Belsue</dc:creator>
  <cp:lastModifiedBy>Pedro</cp:lastModifiedBy>
  <cp:revision>376</cp:revision>
  <cp:lastPrinted>2008-12-17T15:46:29Z</cp:lastPrinted>
  <dcterms:created xsi:type="dcterms:W3CDTF">2003-02-28T08:15:57Z</dcterms:created>
  <dcterms:modified xsi:type="dcterms:W3CDTF">2015-10-15T16:50:09Z</dcterms:modified>
</cp:coreProperties>
</file>